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96" r:id="rId1"/>
    <p:sldMasterId id="2147483708" r:id="rId2"/>
  </p:sldMasterIdLst>
  <p:sldIdLst>
    <p:sldId id="258" r:id="rId3"/>
    <p:sldId id="257" r:id="rId4"/>
    <p:sldId id="259" r:id="rId5"/>
    <p:sldId id="260" r:id="rId6"/>
    <p:sldId id="264" r:id="rId7"/>
    <p:sldId id="263" r:id="rId8"/>
    <p:sldId id="266" r:id="rId9"/>
    <p:sldId id="267" r:id="rId10"/>
    <p:sldId id="269" r:id="rId11"/>
    <p:sldId id="272" r:id="rId12"/>
    <p:sldId id="271" r:id="rId13"/>
    <p:sldId id="277" r:id="rId14"/>
    <p:sldId id="275" r:id="rId15"/>
    <p:sldId id="276" r:id="rId16"/>
    <p:sldId id="273" r:id="rId17"/>
    <p:sldId id="279" r:id="rId18"/>
    <p:sldId id="261" r:id="rId19"/>
    <p:sldId id="280" r:id="rId20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4" d="100"/>
          <a:sy n="64" d="100"/>
        </p:scale>
        <p:origin x="-1336" y="-6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AB7FC3E-E592-40D2-979A-249888D68D41}" type="doc">
      <dgm:prSet loTypeId="urn:microsoft.com/office/officeart/2005/8/layout/pyramid2" loCatId="pyramid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pPr rtl="1"/>
          <a:endParaRPr lang="ar-SA"/>
        </a:p>
      </dgm:t>
    </dgm:pt>
    <dgm:pt modelId="{9733DA75-CC4D-4D50-94D6-442E06A93651}">
      <dgm:prSet phldrT="[نص]" custT="1">
        <dgm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pPr algn="ctr" rtl="1"/>
          <a:r>
            <a:rPr lang="ar-SA" sz="3200" b="1" dirty="0" smtClean="0">
              <a:solidFill>
                <a:srgbClr val="FFFF00"/>
              </a:solidFill>
            </a:rPr>
            <a:t>السؤال</a:t>
          </a:r>
          <a:endParaRPr lang="ar-SA" sz="3200" b="1" dirty="0">
            <a:solidFill>
              <a:srgbClr val="FFFF00"/>
            </a:solidFill>
          </a:endParaRPr>
        </a:p>
      </dgm:t>
      <dgm:extLst>
        <a:ext uri="{E40237B7-FDA0-4F09-8148-C483321AD2D9}">
          <dgm14:cNvPr xmlns:dgm14="http://schemas.microsoft.com/office/drawing/2010/diagram" id="0" name="">
            <a:hlinkClick xmlns:r="http://schemas.openxmlformats.org/officeDocument/2006/relationships" r:id="" action="ppaction://noaction"/>
          </dgm14:cNvPr>
        </a:ext>
      </dgm:extLst>
    </dgm:pt>
    <dgm:pt modelId="{91ED7C5C-1297-4766-B714-F149816961DA}" type="parTrans" cxnId="{FBF7F8FF-128D-49FE-88FB-6C2AF54C95D8}">
      <dgm:prSet/>
      <dgm:spPr/>
      <dgm:t>
        <a:bodyPr/>
        <a:lstStyle/>
        <a:p>
          <a:pPr rtl="1"/>
          <a:endParaRPr lang="ar-SA"/>
        </a:p>
      </dgm:t>
    </dgm:pt>
    <dgm:pt modelId="{C4A8786B-70C0-424F-A1A5-CB31CAEE03F9}" type="sibTrans" cxnId="{FBF7F8FF-128D-49FE-88FB-6C2AF54C95D8}">
      <dgm:prSet/>
      <dgm:spPr/>
      <dgm:t>
        <a:bodyPr/>
        <a:lstStyle/>
        <a:p>
          <a:pPr rtl="1"/>
          <a:endParaRPr lang="ar-SA"/>
        </a:p>
      </dgm:t>
    </dgm:pt>
    <dgm:pt modelId="{86351704-1985-4602-87CC-6A2BF35AF1BE}">
      <dgm:prSet phldrT="[نص]" custT="1">
        <dgm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pPr algn="ctr" rtl="1"/>
          <a:r>
            <a:rPr lang="ar-SA" sz="3200" b="1" dirty="0" smtClean="0">
              <a:solidFill>
                <a:srgbClr val="FFFF00"/>
              </a:solidFill>
            </a:rPr>
            <a:t> المبهمات</a:t>
          </a:r>
          <a:endParaRPr lang="ar-SA" sz="3200" b="1" dirty="0">
            <a:solidFill>
              <a:srgbClr val="FFFF00"/>
            </a:solidFill>
          </a:endParaRPr>
        </a:p>
      </dgm:t>
      <dgm:extLst>
        <a:ext uri="{E40237B7-FDA0-4F09-8148-C483321AD2D9}">
          <dgm14:cNvPr xmlns:dgm14="http://schemas.microsoft.com/office/drawing/2010/diagram" id="0" name="">
            <a:hlinkClick xmlns:r="http://schemas.openxmlformats.org/officeDocument/2006/relationships" r:id="" action="ppaction://noaction"/>
          </dgm14:cNvPr>
        </a:ext>
      </dgm:extLst>
    </dgm:pt>
    <dgm:pt modelId="{1B9A750C-260B-4556-BF1E-804006BE834B}" type="parTrans" cxnId="{7441804B-E9C0-4C84-A5F8-6100979F98C1}">
      <dgm:prSet/>
      <dgm:spPr/>
      <dgm:t>
        <a:bodyPr/>
        <a:lstStyle/>
        <a:p>
          <a:pPr rtl="1"/>
          <a:endParaRPr lang="ar-SA"/>
        </a:p>
      </dgm:t>
    </dgm:pt>
    <dgm:pt modelId="{02E2227A-D4E1-4CD0-872B-3CB690EF36C3}" type="sibTrans" cxnId="{7441804B-E9C0-4C84-A5F8-6100979F98C1}">
      <dgm:prSet/>
      <dgm:spPr/>
      <dgm:t>
        <a:bodyPr/>
        <a:lstStyle/>
        <a:p>
          <a:pPr rtl="1"/>
          <a:endParaRPr lang="ar-SA"/>
        </a:p>
      </dgm:t>
    </dgm:pt>
    <dgm:pt modelId="{F349100E-E77B-4CA0-A0A9-165532D6E389}">
      <dgm:prSet phldrT="[نص]">
        <dgm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pPr algn="ctr" rtl="1"/>
          <a:r>
            <a:rPr lang="ar-SA" b="1" dirty="0" smtClean="0">
              <a:solidFill>
                <a:srgbClr val="FFFF00"/>
              </a:solidFill>
            </a:rPr>
            <a:t>الإجمال والتفصيل</a:t>
          </a:r>
          <a:endParaRPr lang="ar-SA" b="1" dirty="0">
            <a:solidFill>
              <a:srgbClr val="FFFF00"/>
            </a:solidFill>
          </a:endParaRPr>
        </a:p>
      </dgm:t>
    </dgm:pt>
    <dgm:pt modelId="{D565BD1D-A397-4CED-8342-71E2A7C36239}" type="parTrans" cxnId="{0F2BA356-D62B-436B-B80E-148430C8C4C5}">
      <dgm:prSet/>
      <dgm:spPr/>
      <dgm:t>
        <a:bodyPr/>
        <a:lstStyle/>
        <a:p>
          <a:pPr rtl="1"/>
          <a:endParaRPr lang="ar-SA"/>
        </a:p>
      </dgm:t>
    </dgm:pt>
    <dgm:pt modelId="{FEFB086C-B79B-4F6C-9D55-7A0AB78913FF}" type="sibTrans" cxnId="{0F2BA356-D62B-436B-B80E-148430C8C4C5}">
      <dgm:prSet/>
      <dgm:spPr/>
      <dgm:t>
        <a:bodyPr/>
        <a:lstStyle/>
        <a:p>
          <a:pPr rtl="1"/>
          <a:endParaRPr lang="ar-SA"/>
        </a:p>
      </dgm:t>
    </dgm:pt>
    <dgm:pt modelId="{4A30E24F-6AFF-4F05-BF99-754C03133AD6}">
      <dgm:prSet>
        <dgm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pPr algn="ctr" rtl="1"/>
          <a:r>
            <a:rPr lang="ar-SA" b="1" dirty="0" smtClean="0">
              <a:solidFill>
                <a:srgbClr val="FFFF00"/>
              </a:solidFill>
            </a:rPr>
            <a:t>الأرقام</a:t>
          </a:r>
          <a:endParaRPr lang="ar-SA" b="1" dirty="0">
            <a:solidFill>
              <a:srgbClr val="FFFF00"/>
            </a:solidFill>
          </a:endParaRPr>
        </a:p>
      </dgm:t>
      <dgm:extLst>
        <a:ext uri="{E40237B7-FDA0-4F09-8148-C483321AD2D9}">
          <dgm14:cNvPr xmlns:dgm14="http://schemas.microsoft.com/office/drawing/2010/diagram" id="0" name="">
            <a:hlinkClick xmlns:r="http://schemas.openxmlformats.org/officeDocument/2006/relationships" r:id="" action="ppaction://noaction"/>
          </dgm14:cNvPr>
        </a:ext>
      </dgm:extLst>
    </dgm:pt>
    <dgm:pt modelId="{BAE87E37-9984-4719-933C-AC38A070E29D}" type="parTrans" cxnId="{B56B5597-D3AB-42D5-B5DB-6E995E5793A8}">
      <dgm:prSet/>
      <dgm:spPr/>
      <dgm:t>
        <a:bodyPr/>
        <a:lstStyle/>
        <a:p>
          <a:pPr rtl="1"/>
          <a:endParaRPr lang="ar-SA"/>
        </a:p>
      </dgm:t>
    </dgm:pt>
    <dgm:pt modelId="{8854D90B-6630-4E61-BFF0-E29CEFB5D9ED}" type="sibTrans" cxnId="{B56B5597-D3AB-42D5-B5DB-6E995E5793A8}">
      <dgm:prSet/>
      <dgm:spPr/>
      <dgm:t>
        <a:bodyPr/>
        <a:lstStyle/>
        <a:p>
          <a:pPr rtl="1"/>
          <a:endParaRPr lang="ar-SA"/>
        </a:p>
      </dgm:t>
    </dgm:pt>
    <dgm:pt modelId="{0A848117-2874-4B39-B009-401EED8126E3}">
      <dgm:prSet custT="1">
        <dgm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pPr algn="ctr" rtl="1"/>
          <a:r>
            <a:rPr lang="ar-SA" sz="3200" b="1" dirty="0" smtClean="0">
              <a:solidFill>
                <a:srgbClr val="FFFF00"/>
              </a:solidFill>
            </a:rPr>
            <a:t>القصة</a:t>
          </a:r>
          <a:endParaRPr lang="ar-SA" sz="3200" b="1" dirty="0">
            <a:solidFill>
              <a:srgbClr val="FFFF00"/>
            </a:solidFill>
          </a:endParaRPr>
        </a:p>
      </dgm:t>
      <dgm:extLst>
        <a:ext uri="{E40237B7-FDA0-4F09-8148-C483321AD2D9}">
          <dgm14:cNvPr xmlns:dgm14="http://schemas.microsoft.com/office/drawing/2010/diagram" id="0" name="">
            <a:hlinkClick xmlns:r="http://schemas.openxmlformats.org/officeDocument/2006/relationships" r:id="" action="ppaction://noaction"/>
          </dgm14:cNvPr>
        </a:ext>
      </dgm:extLst>
    </dgm:pt>
    <dgm:pt modelId="{FA7D9CFB-6121-4DED-9682-9C4CE0A779C0}" type="sibTrans" cxnId="{72747357-0D1F-4344-BBE4-9DDD32B70DB5}">
      <dgm:prSet/>
      <dgm:spPr/>
      <dgm:t>
        <a:bodyPr/>
        <a:lstStyle/>
        <a:p>
          <a:pPr rtl="1"/>
          <a:endParaRPr lang="ar-SA"/>
        </a:p>
      </dgm:t>
    </dgm:pt>
    <dgm:pt modelId="{AAAD961E-56CE-4E76-898F-712A02F976BF}" type="parTrans" cxnId="{72747357-0D1F-4344-BBE4-9DDD32B70DB5}">
      <dgm:prSet/>
      <dgm:spPr/>
      <dgm:t>
        <a:bodyPr/>
        <a:lstStyle/>
        <a:p>
          <a:pPr rtl="1"/>
          <a:endParaRPr lang="ar-SA"/>
        </a:p>
      </dgm:t>
    </dgm:pt>
    <dgm:pt modelId="{AAADDFDA-2162-4376-8BE2-B9691E36C55C}">
      <dgm:prSet phldrT="[نص]">
        <dgm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pPr rtl="1"/>
          <a:r>
            <a:rPr lang="ar-SA" b="1" dirty="0" smtClean="0">
              <a:solidFill>
                <a:srgbClr val="FFFF00"/>
              </a:solidFill>
            </a:rPr>
            <a:t>أدوات</a:t>
          </a:r>
          <a:r>
            <a:rPr lang="ar-SA" b="1" baseline="0" dirty="0" smtClean="0">
              <a:solidFill>
                <a:srgbClr val="FFFF00"/>
              </a:solidFill>
            </a:rPr>
            <a:t> التنبيه</a:t>
          </a:r>
          <a:endParaRPr lang="ar-SA" b="1" dirty="0">
            <a:solidFill>
              <a:srgbClr val="FFFF00"/>
            </a:solidFill>
          </a:endParaRPr>
        </a:p>
      </dgm:t>
    </dgm:pt>
    <dgm:pt modelId="{4967BBC5-8CEF-45FD-9807-DA0D560AE6E7}" type="parTrans" cxnId="{17F6DC40-0DE4-4B47-8B81-86BC9AFEBAA9}">
      <dgm:prSet/>
      <dgm:spPr/>
      <dgm:t>
        <a:bodyPr/>
        <a:lstStyle/>
        <a:p>
          <a:pPr rtl="1"/>
          <a:endParaRPr lang="ar-SA"/>
        </a:p>
      </dgm:t>
    </dgm:pt>
    <dgm:pt modelId="{B275230F-1EC3-4AFE-9713-5A829DB3324A}" type="sibTrans" cxnId="{17F6DC40-0DE4-4B47-8B81-86BC9AFEBAA9}">
      <dgm:prSet/>
      <dgm:spPr/>
      <dgm:t>
        <a:bodyPr/>
        <a:lstStyle/>
        <a:p>
          <a:pPr rtl="1"/>
          <a:endParaRPr lang="ar-SA"/>
        </a:p>
      </dgm:t>
    </dgm:pt>
    <dgm:pt modelId="{F38B0310-2AB3-4D19-8C3D-1559D629A4AD}" type="pres">
      <dgm:prSet presAssocID="{6AB7FC3E-E592-40D2-979A-249888D68D41}" presName="compositeShape" presStyleCnt="0">
        <dgm:presLayoutVars>
          <dgm:dir/>
          <dgm:resizeHandles/>
        </dgm:presLayoutVars>
      </dgm:prSet>
      <dgm:spPr/>
      <dgm:t>
        <a:bodyPr/>
        <a:lstStyle/>
        <a:p>
          <a:pPr rtl="1"/>
          <a:endParaRPr lang="ar-SA"/>
        </a:p>
      </dgm:t>
    </dgm:pt>
    <dgm:pt modelId="{A96412C6-F3B5-4B20-8F7E-4E62D28899E8}" type="pres">
      <dgm:prSet presAssocID="{6AB7FC3E-E592-40D2-979A-249888D68D41}" presName="pyramid" presStyleLbl="node1" presStyleIdx="0" presStyleCnt="1" custScaleX="85503" custScaleY="91209" custLinFactNeighborX="-7767" custLinFactNeighborY="-3297"/>
      <dgm:spPr>
        <a:solidFill>
          <a:schemeClr val="accent1">
            <a:lumMod val="60000"/>
            <a:lumOff val="40000"/>
          </a:schemeClr>
        </a:solidFill>
      </dgm:spPr>
    </dgm:pt>
    <dgm:pt modelId="{CA2DB93C-5606-4466-8620-AA7053CB0454}" type="pres">
      <dgm:prSet presAssocID="{6AB7FC3E-E592-40D2-979A-249888D68D41}" presName="theList" presStyleCnt="0"/>
      <dgm:spPr/>
    </dgm:pt>
    <dgm:pt modelId="{196E57B4-EF9F-4FDB-AD40-D795CE4F9F1E}" type="pres">
      <dgm:prSet presAssocID="{0A848117-2874-4B39-B009-401EED8126E3}" presName="aNode" presStyleLbl="fgAcc1" presStyleIdx="0" presStyleCnt="6" custFlipVert="0" custScaleX="56478" custScaleY="67287" custLinFactY="-53125" custLinFactNeighborX="-27532" custLinFactNeighborY="-100000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B597A865-BFED-4362-9E55-A65912389F82}" type="pres">
      <dgm:prSet presAssocID="{0A848117-2874-4B39-B009-401EED8126E3}" presName="aSpace" presStyleCnt="0"/>
      <dgm:spPr/>
    </dgm:pt>
    <dgm:pt modelId="{CDDAB9EA-6335-474D-8517-7C457F57C3FC}" type="pres">
      <dgm:prSet presAssocID="{9733DA75-CC4D-4D50-94D6-442E06A93651}" presName="aNode" presStyleLbl="fgAcc1" presStyleIdx="1" presStyleCnt="6" custScaleX="54260" custScaleY="72926" custLinFactY="-47847" custLinFactNeighborX="-17947" custLinFactNeighborY="-100000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39563798-33FC-4CB3-9DFF-DF8125BF1F4F}" type="pres">
      <dgm:prSet presAssocID="{9733DA75-CC4D-4D50-94D6-442E06A93651}" presName="aSpace" presStyleCnt="0"/>
      <dgm:spPr/>
    </dgm:pt>
    <dgm:pt modelId="{6109A7C2-ADF9-4218-9EE4-04196DA093C0}" type="pres">
      <dgm:prSet presAssocID="{86351704-1985-4602-87CC-6A2BF35AF1BE}" presName="aNode" presStyleLbl="fgAcc1" presStyleIdx="2" presStyleCnt="6" custScaleX="53082" custScaleY="72525" custLinFactY="-53439" custLinFactNeighborX="-9749" custLinFactNeighborY="-100000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D68609A1-7830-47E6-B1DF-1B9B8E3C1D19}" type="pres">
      <dgm:prSet presAssocID="{86351704-1985-4602-87CC-6A2BF35AF1BE}" presName="aSpace" presStyleCnt="0"/>
      <dgm:spPr/>
    </dgm:pt>
    <dgm:pt modelId="{2EF10DF1-A716-42E5-98AF-2470A7AA8FEC}" type="pres">
      <dgm:prSet presAssocID="{4A30E24F-6AFF-4F05-BF99-754C03133AD6}" presName="aNode" presStyleLbl="fgAcc1" presStyleIdx="3" presStyleCnt="6" custScaleX="52999" custScaleY="80085" custLinFactY="-57613" custLinFactNeighborX="722" custLinFactNeighborY="-100000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D8DB8F28-A06B-4D04-AF44-E5C624298DFD}" type="pres">
      <dgm:prSet presAssocID="{4A30E24F-6AFF-4F05-BF99-754C03133AD6}" presName="aSpace" presStyleCnt="0"/>
      <dgm:spPr/>
    </dgm:pt>
    <dgm:pt modelId="{B6AAB141-7E23-42EE-8D06-5C034964A9AD}" type="pres">
      <dgm:prSet presAssocID="{F349100E-E77B-4CA0-A0A9-165532D6E389}" presName="aNode" presStyleLbl="fgAcc1" presStyleIdx="4" presStyleCnt="6" custScaleX="53677" custScaleY="77718" custLinFactY="-60329" custLinFactNeighborX="11000" custLinFactNeighborY="-100000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04306D66-5B6A-4621-9238-6914D2A7DB50}" type="pres">
      <dgm:prSet presAssocID="{F349100E-E77B-4CA0-A0A9-165532D6E389}" presName="aSpace" presStyleCnt="0"/>
      <dgm:spPr/>
    </dgm:pt>
    <dgm:pt modelId="{6CD23AE9-0989-4159-AD7A-3C3EC2D25889}" type="pres">
      <dgm:prSet presAssocID="{AAADDFDA-2162-4376-8BE2-B9691E36C55C}" presName="aNode" presStyleLbl="fgAcc1" presStyleIdx="5" presStyleCnt="6" custScaleX="53677" custScaleY="77718" custLinFactY="-60329" custLinFactNeighborX="21485" custLinFactNeighborY="-100000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73952315-14A1-4BAB-9EB7-257455306C3C}" type="pres">
      <dgm:prSet presAssocID="{AAADDFDA-2162-4376-8BE2-B9691E36C55C}" presName="aSpace" presStyleCnt="0"/>
      <dgm:spPr/>
    </dgm:pt>
  </dgm:ptLst>
  <dgm:cxnLst>
    <dgm:cxn modelId="{7441804B-E9C0-4C84-A5F8-6100979F98C1}" srcId="{6AB7FC3E-E592-40D2-979A-249888D68D41}" destId="{86351704-1985-4602-87CC-6A2BF35AF1BE}" srcOrd="2" destOrd="0" parTransId="{1B9A750C-260B-4556-BF1E-804006BE834B}" sibTransId="{02E2227A-D4E1-4CD0-872B-3CB690EF36C3}"/>
    <dgm:cxn modelId="{72747357-0D1F-4344-BBE4-9DDD32B70DB5}" srcId="{6AB7FC3E-E592-40D2-979A-249888D68D41}" destId="{0A848117-2874-4B39-B009-401EED8126E3}" srcOrd="0" destOrd="0" parTransId="{AAAD961E-56CE-4E76-898F-712A02F976BF}" sibTransId="{FA7D9CFB-6121-4DED-9682-9C4CE0A779C0}"/>
    <dgm:cxn modelId="{9391374A-C171-4F8F-AFD5-73474BDD5F90}" type="presOf" srcId="{AAADDFDA-2162-4376-8BE2-B9691E36C55C}" destId="{6CD23AE9-0989-4159-AD7A-3C3EC2D25889}" srcOrd="0" destOrd="0" presId="urn:microsoft.com/office/officeart/2005/8/layout/pyramid2"/>
    <dgm:cxn modelId="{D570E6B8-491B-48FE-B7CE-A63DDB6DD1E2}" type="presOf" srcId="{9733DA75-CC4D-4D50-94D6-442E06A93651}" destId="{CDDAB9EA-6335-474D-8517-7C457F57C3FC}" srcOrd="0" destOrd="0" presId="urn:microsoft.com/office/officeart/2005/8/layout/pyramid2"/>
    <dgm:cxn modelId="{12EE3504-1DE5-4DA0-9BD7-98443361AB73}" type="presOf" srcId="{6AB7FC3E-E592-40D2-979A-249888D68D41}" destId="{F38B0310-2AB3-4D19-8C3D-1559D629A4AD}" srcOrd="0" destOrd="0" presId="urn:microsoft.com/office/officeart/2005/8/layout/pyramid2"/>
    <dgm:cxn modelId="{F6B93B4E-E947-497F-B68E-EBC066A9068C}" type="presOf" srcId="{0A848117-2874-4B39-B009-401EED8126E3}" destId="{196E57B4-EF9F-4FDB-AD40-D795CE4F9F1E}" srcOrd="0" destOrd="0" presId="urn:microsoft.com/office/officeart/2005/8/layout/pyramid2"/>
    <dgm:cxn modelId="{AC5FCB32-AE19-4412-AB03-3CD1675C2D65}" type="presOf" srcId="{F349100E-E77B-4CA0-A0A9-165532D6E389}" destId="{B6AAB141-7E23-42EE-8D06-5C034964A9AD}" srcOrd="0" destOrd="0" presId="urn:microsoft.com/office/officeart/2005/8/layout/pyramid2"/>
    <dgm:cxn modelId="{0F2BA356-D62B-436B-B80E-148430C8C4C5}" srcId="{6AB7FC3E-E592-40D2-979A-249888D68D41}" destId="{F349100E-E77B-4CA0-A0A9-165532D6E389}" srcOrd="4" destOrd="0" parTransId="{D565BD1D-A397-4CED-8342-71E2A7C36239}" sibTransId="{FEFB086C-B79B-4F6C-9D55-7A0AB78913FF}"/>
    <dgm:cxn modelId="{FBF7F8FF-128D-49FE-88FB-6C2AF54C95D8}" srcId="{6AB7FC3E-E592-40D2-979A-249888D68D41}" destId="{9733DA75-CC4D-4D50-94D6-442E06A93651}" srcOrd="1" destOrd="0" parTransId="{91ED7C5C-1297-4766-B714-F149816961DA}" sibTransId="{C4A8786B-70C0-424F-A1A5-CB31CAEE03F9}"/>
    <dgm:cxn modelId="{975F8FA0-F274-4AC0-B912-7D75F1D9F149}" type="presOf" srcId="{4A30E24F-6AFF-4F05-BF99-754C03133AD6}" destId="{2EF10DF1-A716-42E5-98AF-2470A7AA8FEC}" srcOrd="0" destOrd="0" presId="urn:microsoft.com/office/officeart/2005/8/layout/pyramid2"/>
    <dgm:cxn modelId="{B56B5597-D3AB-42D5-B5DB-6E995E5793A8}" srcId="{6AB7FC3E-E592-40D2-979A-249888D68D41}" destId="{4A30E24F-6AFF-4F05-BF99-754C03133AD6}" srcOrd="3" destOrd="0" parTransId="{BAE87E37-9984-4719-933C-AC38A070E29D}" sibTransId="{8854D90B-6630-4E61-BFF0-E29CEFB5D9ED}"/>
    <dgm:cxn modelId="{17F6DC40-0DE4-4B47-8B81-86BC9AFEBAA9}" srcId="{6AB7FC3E-E592-40D2-979A-249888D68D41}" destId="{AAADDFDA-2162-4376-8BE2-B9691E36C55C}" srcOrd="5" destOrd="0" parTransId="{4967BBC5-8CEF-45FD-9807-DA0D560AE6E7}" sibTransId="{B275230F-1EC3-4AFE-9713-5A829DB3324A}"/>
    <dgm:cxn modelId="{6E9DB45B-0BA9-4E34-AE8E-2B598E645DE4}" type="presOf" srcId="{86351704-1985-4602-87CC-6A2BF35AF1BE}" destId="{6109A7C2-ADF9-4218-9EE4-04196DA093C0}" srcOrd="0" destOrd="0" presId="urn:microsoft.com/office/officeart/2005/8/layout/pyramid2"/>
    <dgm:cxn modelId="{20166A44-E502-437F-9D17-533AFE9D3E66}" type="presParOf" srcId="{F38B0310-2AB3-4D19-8C3D-1559D629A4AD}" destId="{A96412C6-F3B5-4B20-8F7E-4E62D28899E8}" srcOrd="0" destOrd="0" presId="urn:microsoft.com/office/officeart/2005/8/layout/pyramid2"/>
    <dgm:cxn modelId="{6753D008-BA5B-4A10-AE3F-9D5811737578}" type="presParOf" srcId="{F38B0310-2AB3-4D19-8C3D-1559D629A4AD}" destId="{CA2DB93C-5606-4466-8620-AA7053CB0454}" srcOrd="1" destOrd="0" presId="urn:microsoft.com/office/officeart/2005/8/layout/pyramid2"/>
    <dgm:cxn modelId="{29A21D60-5D6E-4895-A9BD-F6B8A037DAA7}" type="presParOf" srcId="{CA2DB93C-5606-4466-8620-AA7053CB0454}" destId="{196E57B4-EF9F-4FDB-AD40-D795CE4F9F1E}" srcOrd="0" destOrd="0" presId="urn:microsoft.com/office/officeart/2005/8/layout/pyramid2"/>
    <dgm:cxn modelId="{F5EE71A8-AB06-4B38-97E5-E002EA885C4F}" type="presParOf" srcId="{CA2DB93C-5606-4466-8620-AA7053CB0454}" destId="{B597A865-BFED-4362-9E55-A65912389F82}" srcOrd="1" destOrd="0" presId="urn:microsoft.com/office/officeart/2005/8/layout/pyramid2"/>
    <dgm:cxn modelId="{2855365D-E1A3-48B6-BA36-6B46327EC009}" type="presParOf" srcId="{CA2DB93C-5606-4466-8620-AA7053CB0454}" destId="{CDDAB9EA-6335-474D-8517-7C457F57C3FC}" srcOrd="2" destOrd="0" presId="urn:microsoft.com/office/officeart/2005/8/layout/pyramid2"/>
    <dgm:cxn modelId="{AFC86E2A-C0D1-4CF1-9B08-1B1D8A9CFA71}" type="presParOf" srcId="{CA2DB93C-5606-4466-8620-AA7053CB0454}" destId="{39563798-33FC-4CB3-9DFF-DF8125BF1F4F}" srcOrd="3" destOrd="0" presId="urn:microsoft.com/office/officeart/2005/8/layout/pyramid2"/>
    <dgm:cxn modelId="{5FE18C60-0AE8-4712-9455-D5856CBF16F4}" type="presParOf" srcId="{CA2DB93C-5606-4466-8620-AA7053CB0454}" destId="{6109A7C2-ADF9-4218-9EE4-04196DA093C0}" srcOrd="4" destOrd="0" presId="urn:microsoft.com/office/officeart/2005/8/layout/pyramid2"/>
    <dgm:cxn modelId="{87EBF172-8890-45CF-8AC3-95BB4981ECFE}" type="presParOf" srcId="{CA2DB93C-5606-4466-8620-AA7053CB0454}" destId="{D68609A1-7830-47E6-B1DF-1B9B8E3C1D19}" srcOrd="5" destOrd="0" presId="urn:microsoft.com/office/officeart/2005/8/layout/pyramid2"/>
    <dgm:cxn modelId="{B719B370-1846-473C-B95A-548BDD396C70}" type="presParOf" srcId="{CA2DB93C-5606-4466-8620-AA7053CB0454}" destId="{2EF10DF1-A716-42E5-98AF-2470A7AA8FEC}" srcOrd="6" destOrd="0" presId="urn:microsoft.com/office/officeart/2005/8/layout/pyramid2"/>
    <dgm:cxn modelId="{DA963712-3290-4512-9871-154F0A213624}" type="presParOf" srcId="{CA2DB93C-5606-4466-8620-AA7053CB0454}" destId="{D8DB8F28-A06B-4D04-AF44-E5C624298DFD}" srcOrd="7" destOrd="0" presId="urn:microsoft.com/office/officeart/2005/8/layout/pyramid2"/>
    <dgm:cxn modelId="{4401A01A-FF35-4CF5-A51D-98ED43E6FB25}" type="presParOf" srcId="{CA2DB93C-5606-4466-8620-AA7053CB0454}" destId="{B6AAB141-7E23-42EE-8D06-5C034964A9AD}" srcOrd="8" destOrd="0" presId="urn:microsoft.com/office/officeart/2005/8/layout/pyramid2"/>
    <dgm:cxn modelId="{299FC77A-B0D5-4EE3-9599-36FD4A98956A}" type="presParOf" srcId="{CA2DB93C-5606-4466-8620-AA7053CB0454}" destId="{04306D66-5B6A-4621-9238-6914D2A7DB50}" srcOrd="9" destOrd="0" presId="urn:microsoft.com/office/officeart/2005/8/layout/pyramid2"/>
    <dgm:cxn modelId="{523AD3C7-9A04-4FF9-9EC8-BE996C1324E4}" type="presParOf" srcId="{CA2DB93C-5606-4466-8620-AA7053CB0454}" destId="{6CD23AE9-0989-4159-AD7A-3C3EC2D25889}" srcOrd="10" destOrd="0" presId="urn:microsoft.com/office/officeart/2005/8/layout/pyramid2"/>
    <dgm:cxn modelId="{1B719ADA-1B49-47EF-A59A-53E58DD88C6F}" type="presParOf" srcId="{CA2DB93C-5606-4466-8620-AA7053CB0454}" destId="{73952315-14A1-4BAB-9EB7-257455306C3C}" srcOrd="11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BCC7280-E45E-4763-8034-81485274F5D5}" type="doc">
      <dgm:prSet loTypeId="urn:microsoft.com/office/officeart/2005/8/layout/hierarchy3" loCatId="list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pPr rtl="1"/>
          <a:endParaRPr lang="ar-SA"/>
        </a:p>
      </dgm:t>
    </dgm:pt>
    <dgm:pt modelId="{1DE082D8-6A9F-4041-80B6-3FAE370FD404}">
      <dgm:prSet phldrT="[نص]" custT="1"/>
      <dgm:spPr>
        <a:scene3d>
          <a:camera prst="orthographicFront"/>
          <a:lightRig rig="threePt" dir="t"/>
        </a:scene3d>
        <a:sp3d>
          <a:bevelT prst="angle"/>
        </a:sp3d>
      </dgm:spPr>
      <dgm:t>
        <a:bodyPr/>
        <a:lstStyle/>
        <a:p>
          <a:pPr marL="0" marR="0" indent="0" defTabSz="914400" rtl="1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ar-SA" sz="4000" b="1" cap="none" spc="0" dirty="0" smtClean="0">
            <a:ln w="1905"/>
            <a:solidFill>
              <a:srgbClr val="0070C0"/>
            </a:solidFill>
            <a:effectLst>
              <a:innerShdw blurRad="69850" dist="43180" dir="5400000">
                <a:srgbClr val="000000">
                  <a:alpha val="65000"/>
                </a:srgbClr>
              </a:innerShdw>
            </a:effectLst>
          </a:endParaRPr>
        </a:p>
        <a:p>
          <a:pPr marL="0" marR="0" indent="0" defTabSz="914400" rtl="1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ar-SA" sz="5400" b="1" cap="none" spc="0" dirty="0" smtClean="0">
              <a:ln w="1905"/>
              <a:solidFill>
                <a:srgbClr val="0070C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rPr>
            <a:t>البيان المصور</a:t>
          </a:r>
        </a:p>
        <a:p>
          <a:pPr defTabSz="24447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ar-SA" sz="3700" b="1" cap="none" spc="0" dirty="0">
            <a:ln w="1905"/>
            <a:solidFill>
              <a:schemeClr val="accent6">
                <a:lumMod val="75000"/>
              </a:schemeClr>
            </a:solidFill>
            <a:effectLst>
              <a:innerShdw blurRad="69850" dist="43180" dir="5400000">
                <a:srgbClr val="000000">
                  <a:alpha val="65000"/>
                </a:srgbClr>
              </a:innerShdw>
            </a:effectLst>
          </a:endParaRPr>
        </a:p>
      </dgm:t>
    </dgm:pt>
    <dgm:pt modelId="{539DC9FE-7CD1-4DA7-9148-4D73CE48FE86}" type="parTrans" cxnId="{13D08009-3882-4381-A739-83FB9E7C70D1}">
      <dgm:prSet/>
      <dgm:spPr/>
      <dgm:t>
        <a:bodyPr/>
        <a:lstStyle/>
        <a:p>
          <a:pPr rtl="1"/>
          <a:endParaRPr lang="ar-SA"/>
        </a:p>
      </dgm:t>
    </dgm:pt>
    <dgm:pt modelId="{063E9F5E-C055-43C5-92C9-EDFB92B85A4C}" type="sibTrans" cxnId="{13D08009-3882-4381-A739-83FB9E7C70D1}">
      <dgm:prSet/>
      <dgm:spPr/>
      <dgm:t>
        <a:bodyPr/>
        <a:lstStyle/>
        <a:p>
          <a:pPr rtl="1"/>
          <a:endParaRPr lang="ar-SA"/>
        </a:p>
      </dgm:t>
    </dgm:pt>
    <dgm:pt modelId="{856CB0A1-80A4-466D-9DFD-E48A2F663AB2}">
      <dgm:prSet phldrT="[نص]"/>
      <dgm:spPr>
        <a:scene3d>
          <a:camera prst="orthographicFront"/>
          <a:lightRig rig="threePt" dir="t"/>
        </a:scene3d>
        <a:sp3d>
          <a:bevelT prst="angle"/>
        </a:sp3d>
      </dgm:spPr>
      <dgm:t>
        <a:bodyPr/>
        <a:lstStyle/>
        <a:p>
          <a:pPr rtl="1"/>
          <a:r>
            <a:rPr lang="ar-SA" b="1" cap="none" spc="0" dirty="0" smtClean="0">
              <a:ln w="1905"/>
              <a:solidFill>
                <a:schemeClr val="accent4">
                  <a:lumMod val="60000"/>
                  <a:lumOff val="40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rPr>
            <a:t>الأداء المؤثر</a:t>
          </a:r>
        </a:p>
      </dgm:t>
    </dgm:pt>
    <dgm:pt modelId="{7636458E-815C-42E9-93A4-5329C99306BB}" type="parTrans" cxnId="{C1515021-A93F-46D0-B909-D78624A914D1}">
      <dgm:prSet/>
      <dgm:spPr/>
      <dgm:t>
        <a:bodyPr/>
        <a:lstStyle/>
        <a:p>
          <a:pPr rtl="1"/>
          <a:endParaRPr lang="ar-SA"/>
        </a:p>
      </dgm:t>
    </dgm:pt>
    <dgm:pt modelId="{2D84F14D-96B6-4C51-AA29-B1C025B7E814}" type="sibTrans" cxnId="{C1515021-A93F-46D0-B909-D78624A914D1}">
      <dgm:prSet/>
      <dgm:spPr/>
      <dgm:t>
        <a:bodyPr/>
        <a:lstStyle/>
        <a:p>
          <a:pPr rtl="1"/>
          <a:endParaRPr lang="ar-SA"/>
        </a:p>
      </dgm:t>
    </dgm:pt>
    <dgm:pt modelId="{7AF7DAFE-323A-4CAA-9A23-8C941957B3E6}">
      <dgm:prSet phldrT="[نص]"/>
      <dgm:spPr>
        <a:scene3d>
          <a:camera prst="orthographicFront"/>
          <a:lightRig rig="threePt" dir="t"/>
        </a:scene3d>
        <a:sp3d>
          <a:bevelT prst="angle"/>
        </a:sp3d>
      </dgm:spPr>
      <dgm:t>
        <a:bodyPr/>
        <a:lstStyle/>
        <a:p>
          <a:pPr rtl="1"/>
          <a:r>
            <a:rPr lang="ar-SA" b="1" cap="none" spc="0" dirty="0" smtClean="0">
              <a:ln w="1905"/>
              <a:solidFill>
                <a:schemeClr val="accent6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rPr>
            <a:t>الإقناع المغيِّر</a:t>
          </a:r>
          <a:endParaRPr lang="ar-SA" b="1" cap="none" spc="0" dirty="0">
            <a:ln w="1905"/>
            <a:solidFill>
              <a:srgbClr val="0070C0"/>
            </a:solidFill>
            <a:effectLst>
              <a:innerShdw blurRad="69850" dist="43180" dir="5400000">
                <a:srgbClr val="000000">
                  <a:alpha val="65000"/>
                </a:srgbClr>
              </a:innerShdw>
            </a:effectLst>
          </a:endParaRPr>
        </a:p>
      </dgm:t>
    </dgm:pt>
    <dgm:pt modelId="{8E43EB7F-6E7D-485F-80B3-4759381866D9}" type="parTrans" cxnId="{DB73F1C0-FD82-40A3-ADF9-5C60E40DD57A}">
      <dgm:prSet/>
      <dgm:spPr/>
      <dgm:t>
        <a:bodyPr/>
        <a:lstStyle/>
        <a:p>
          <a:pPr rtl="1"/>
          <a:endParaRPr lang="ar-SA"/>
        </a:p>
      </dgm:t>
    </dgm:pt>
    <dgm:pt modelId="{74299013-844E-48D2-B0B3-3C0D835461A4}" type="sibTrans" cxnId="{DB73F1C0-FD82-40A3-ADF9-5C60E40DD57A}">
      <dgm:prSet/>
      <dgm:spPr/>
      <dgm:t>
        <a:bodyPr/>
        <a:lstStyle/>
        <a:p>
          <a:pPr rtl="1"/>
          <a:endParaRPr lang="ar-SA"/>
        </a:p>
      </dgm:t>
    </dgm:pt>
    <dgm:pt modelId="{EDCAA1F5-D637-414C-9561-4FF07408CAC8}" type="pres">
      <dgm:prSet presAssocID="{ABCC7280-E45E-4763-8034-81485274F5D5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pPr rtl="1"/>
          <a:endParaRPr lang="ar-SA"/>
        </a:p>
      </dgm:t>
    </dgm:pt>
    <dgm:pt modelId="{578CD1B2-E8C1-4DF1-BE80-394BF18DF781}" type="pres">
      <dgm:prSet presAssocID="{1DE082D8-6A9F-4041-80B6-3FAE370FD404}" presName="root" presStyleCnt="0"/>
      <dgm:spPr/>
      <dgm:t>
        <a:bodyPr/>
        <a:lstStyle/>
        <a:p>
          <a:pPr rtl="1"/>
          <a:endParaRPr lang="ar-SA"/>
        </a:p>
      </dgm:t>
    </dgm:pt>
    <dgm:pt modelId="{34A2EF3A-B3E3-44A2-8093-18F3404C8476}" type="pres">
      <dgm:prSet presAssocID="{1DE082D8-6A9F-4041-80B6-3FAE370FD404}" presName="rootComposite" presStyleCnt="0"/>
      <dgm:spPr/>
      <dgm:t>
        <a:bodyPr/>
        <a:lstStyle/>
        <a:p>
          <a:pPr rtl="1"/>
          <a:endParaRPr lang="ar-SA"/>
        </a:p>
      </dgm:t>
    </dgm:pt>
    <dgm:pt modelId="{1D575B20-D40F-4246-9001-5A7623B7EAA0}" type="pres">
      <dgm:prSet presAssocID="{1DE082D8-6A9F-4041-80B6-3FAE370FD404}" presName="rootText" presStyleLbl="node1" presStyleIdx="0" presStyleCnt="3" custScaleX="129626" custScaleY="185385" custLinFactX="136868" custLinFactY="-100000" custLinFactNeighborX="200000" custLinFactNeighborY="-114290"/>
      <dgm:spPr/>
      <dgm:t>
        <a:bodyPr/>
        <a:lstStyle/>
        <a:p>
          <a:pPr rtl="1"/>
          <a:endParaRPr lang="ar-SA"/>
        </a:p>
      </dgm:t>
    </dgm:pt>
    <dgm:pt modelId="{01C70D5D-9398-420E-AD2A-78C53FFA11F1}" type="pres">
      <dgm:prSet presAssocID="{1DE082D8-6A9F-4041-80B6-3FAE370FD404}" presName="rootConnector" presStyleLbl="node1" presStyleIdx="0" presStyleCnt="3"/>
      <dgm:spPr/>
      <dgm:t>
        <a:bodyPr/>
        <a:lstStyle/>
        <a:p>
          <a:pPr rtl="1"/>
          <a:endParaRPr lang="ar-SA"/>
        </a:p>
      </dgm:t>
    </dgm:pt>
    <dgm:pt modelId="{1C0AE75E-0EE1-4E4D-A408-B82650EEB427}" type="pres">
      <dgm:prSet presAssocID="{1DE082D8-6A9F-4041-80B6-3FAE370FD404}" presName="childShape" presStyleCnt="0"/>
      <dgm:spPr/>
      <dgm:t>
        <a:bodyPr/>
        <a:lstStyle/>
        <a:p>
          <a:pPr rtl="1"/>
          <a:endParaRPr lang="ar-SA"/>
        </a:p>
      </dgm:t>
    </dgm:pt>
    <dgm:pt modelId="{B233708A-22E8-4515-8602-A06F41882A82}" type="pres">
      <dgm:prSet presAssocID="{856CB0A1-80A4-466D-9DFD-E48A2F663AB2}" presName="root" presStyleCnt="0"/>
      <dgm:spPr/>
      <dgm:t>
        <a:bodyPr/>
        <a:lstStyle/>
        <a:p>
          <a:pPr rtl="1"/>
          <a:endParaRPr lang="ar-SA"/>
        </a:p>
      </dgm:t>
    </dgm:pt>
    <dgm:pt modelId="{A624F1AE-F7C3-47D2-A641-4D19F9CD74BF}" type="pres">
      <dgm:prSet presAssocID="{856CB0A1-80A4-466D-9DFD-E48A2F663AB2}" presName="rootComposite" presStyleCnt="0"/>
      <dgm:spPr/>
      <dgm:t>
        <a:bodyPr/>
        <a:lstStyle/>
        <a:p>
          <a:pPr rtl="1"/>
          <a:endParaRPr lang="ar-SA"/>
        </a:p>
      </dgm:t>
    </dgm:pt>
    <dgm:pt modelId="{754B041E-0126-463C-9310-F8E97323375D}" type="pres">
      <dgm:prSet presAssocID="{856CB0A1-80A4-466D-9DFD-E48A2F663AB2}" presName="rootText" presStyleLbl="node1" presStyleIdx="1" presStyleCnt="3" custScaleX="139179" custScaleY="189761" custLinFactNeighborX="41162" custLinFactNeighborY="-34442"/>
      <dgm:spPr/>
      <dgm:t>
        <a:bodyPr/>
        <a:lstStyle/>
        <a:p>
          <a:pPr rtl="1"/>
          <a:endParaRPr lang="ar-SA"/>
        </a:p>
      </dgm:t>
    </dgm:pt>
    <dgm:pt modelId="{F4954F13-C1B0-495A-B9EC-6B3A6199FF69}" type="pres">
      <dgm:prSet presAssocID="{856CB0A1-80A4-466D-9DFD-E48A2F663AB2}" presName="rootConnector" presStyleLbl="node1" presStyleIdx="1" presStyleCnt="3"/>
      <dgm:spPr/>
      <dgm:t>
        <a:bodyPr/>
        <a:lstStyle/>
        <a:p>
          <a:pPr rtl="1"/>
          <a:endParaRPr lang="ar-SA"/>
        </a:p>
      </dgm:t>
    </dgm:pt>
    <dgm:pt modelId="{82940CA0-C809-4347-AA57-B0D0E5B69DF8}" type="pres">
      <dgm:prSet presAssocID="{856CB0A1-80A4-466D-9DFD-E48A2F663AB2}" presName="childShape" presStyleCnt="0"/>
      <dgm:spPr/>
      <dgm:t>
        <a:bodyPr/>
        <a:lstStyle/>
        <a:p>
          <a:pPr rtl="1"/>
          <a:endParaRPr lang="ar-SA"/>
        </a:p>
      </dgm:t>
    </dgm:pt>
    <dgm:pt modelId="{0BADB0EA-99D9-40BA-AA9A-FEC91A5295EE}" type="pres">
      <dgm:prSet presAssocID="{7AF7DAFE-323A-4CAA-9A23-8C941957B3E6}" presName="root" presStyleCnt="0"/>
      <dgm:spPr/>
    </dgm:pt>
    <dgm:pt modelId="{A6CFD9B2-ED57-4C67-B200-385D4AF86A3B}" type="pres">
      <dgm:prSet presAssocID="{7AF7DAFE-323A-4CAA-9A23-8C941957B3E6}" presName="rootComposite" presStyleCnt="0"/>
      <dgm:spPr/>
    </dgm:pt>
    <dgm:pt modelId="{A46CA51F-C811-4D11-B269-573CF87EA662}" type="pres">
      <dgm:prSet presAssocID="{7AF7DAFE-323A-4CAA-9A23-8C941957B3E6}" presName="rootText" presStyleLbl="node1" presStyleIdx="2" presStyleCnt="3" custScaleX="146686" custScaleY="192814" custLinFactX="-100000" custLinFactY="45826" custLinFactNeighborX="-171934" custLinFactNeighborY="100000"/>
      <dgm:spPr/>
      <dgm:t>
        <a:bodyPr/>
        <a:lstStyle/>
        <a:p>
          <a:pPr rtl="1"/>
          <a:endParaRPr lang="ar-SA"/>
        </a:p>
      </dgm:t>
    </dgm:pt>
    <dgm:pt modelId="{75038D28-D3D0-4B94-93E9-18396AEA4D07}" type="pres">
      <dgm:prSet presAssocID="{7AF7DAFE-323A-4CAA-9A23-8C941957B3E6}" presName="rootConnector" presStyleLbl="node1" presStyleIdx="2" presStyleCnt="3"/>
      <dgm:spPr/>
      <dgm:t>
        <a:bodyPr/>
        <a:lstStyle/>
        <a:p>
          <a:pPr rtl="1"/>
          <a:endParaRPr lang="ar-SA"/>
        </a:p>
      </dgm:t>
    </dgm:pt>
    <dgm:pt modelId="{700D0549-3CD7-48BA-81F9-396BF638181A}" type="pres">
      <dgm:prSet presAssocID="{7AF7DAFE-323A-4CAA-9A23-8C941957B3E6}" presName="childShape" presStyleCnt="0"/>
      <dgm:spPr/>
    </dgm:pt>
  </dgm:ptLst>
  <dgm:cxnLst>
    <dgm:cxn modelId="{27955C74-CF70-4618-832D-E912196A630E}" type="presOf" srcId="{1DE082D8-6A9F-4041-80B6-3FAE370FD404}" destId="{1D575B20-D40F-4246-9001-5A7623B7EAA0}" srcOrd="0" destOrd="0" presId="urn:microsoft.com/office/officeart/2005/8/layout/hierarchy3"/>
    <dgm:cxn modelId="{13D08009-3882-4381-A739-83FB9E7C70D1}" srcId="{ABCC7280-E45E-4763-8034-81485274F5D5}" destId="{1DE082D8-6A9F-4041-80B6-3FAE370FD404}" srcOrd="0" destOrd="0" parTransId="{539DC9FE-7CD1-4DA7-9148-4D73CE48FE86}" sibTransId="{063E9F5E-C055-43C5-92C9-EDFB92B85A4C}"/>
    <dgm:cxn modelId="{07CE04BF-F3B2-4B6A-A165-3D3F46400C3E}" type="presOf" srcId="{7AF7DAFE-323A-4CAA-9A23-8C941957B3E6}" destId="{A46CA51F-C811-4D11-B269-573CF87EA662}" srcOrd="0" destOrd="0" presId="urn:microsoft.com/office/officeart/2005/8/layout/hierarchy3"/>
    <dgm:cxn modelId="{BA4B83D0-B526-4E72-B4F4-8486030DAD22}" type="presOf" srcId="{856CB0A1-80A4-466D-9DFD-E48A2F663AB2}" destId="{F4954F13-C1B0-495A-B9EC-6B3A6199FF69}" srcOrd="1" destOrd="0" presId="urn:microsoft.com/office/officeart/2005/8/layout/hierarchy3"/>
    <dgm:cxn modelId="{DB73F1C0-FD82-40A3-ADF9-5C60E40DD57A}" srcId="{ABCC7280-E45E-4763-8034-81485274F5D5}" destId="{7AF7DAFE-323A-4CAA-9A23-8C941957B3E6}" srcOrd="2" destOrd="0" parTransId="{8E43EB7F-6E7D-485F-80B3-4759381866D9}" sibTransId="{74299013-844E-48D2-B0B3-3C0D835461A4}"/>
    <dgm:cxn modelId="{59803A73-8B51-4EDA-AD82-63162FD26058}" type="presOf" srcId="{856CB0A1-80A4-466D-9DFD-E48A2F663AB2}" destId="{754B041E-0126-463C-9310-F8E97323375D}" srcOrd="0" destOrd="0" presId="urn:microsoft.com/office/officeart/2005/8/layout/hierarchy3"/>
    <dgm:cxn modelId="{20C19798-4E19-4111-BCB9-4A9A03A7509A}" type="presOf" srcId="{1DE082D8-6A9F-4041-80B6-3FAE370FD404}" destId="{01C70D5D-9398-420E-AD2A-78C53FFA11F1}" srcOrd="1" destOrd="0" presId="urn:microsoft.com/office/officeart/2005/8/layout/hierarchy3"/>
    <dgm:cxn modelId="{C1515021-A93F-46D0-B909-D78624A914D1}" srcId="{ABCC7280-E45E-4763-8034-81485274F5D5}" destId="{856CB0A1-80A4-466D-9DFD-E48A2F663AB2}" srcOrd="1" destOrd="0" parTransId="{7636458E-815C-42E9-93A4-5329C99306BB}" sibTransId="{2D84F14D-96B6-4C51-AA29-B1C025B7E814}"/>
    <dgm:cxn modelId="{843E4655-2383-4509-B77C-71CACB8CC924}" type="presOf" srcId="{ABCC7280-E45E-4763-8034-81485274F5D5}" destId="{EDCAA1F5-D637-414C-9561-4FF07408CAC8}" srcOrd="0" destOrd="0" presId="urn:microsoft.com/office/officeart/2005/8/layout/hierarchy3"/>
    <dgm:cxn modelId="{E8E126D5-1178-4ADA-AF41-F596F18CA890}" type="presOf" srcId="{7AF7DAFE-323A-4CAA-9A23-8C941957B3E6}" destId="{75038D28-D3D0-4B94-93E9-18396AEA4D07}" srcOrd="1" destOrd="0" presId="urn:microsoft.com/office/officeart/2005/8/layout/hierarchy3"/>
    <dgm:cxn modelId="{74E74053-526A-4E48-BC94-356733166543}" type="presParOf" srcId="{EDCAA1F5-D637-414C-9561-4FF07408CAC8}" destId="{578CD1B2-E8C1-4DF1-BE80-394BF18DF781}" srcOrd="0" destOrd="0" presId="urn:microsoft.com/office/officeart/2005/8/layout/hierarchy3"/>
    <dgm:cxn modelId="{913708F8-AA01-4F10-9106-9F6D2FF6AEE2}" type="presParOf" srcId="{578CD1B2-E8C1-4DF1-BE80-394BF18DF781}" destId="{34A2EF3A-B3E3-44A2-8093-18F3404C8476}" srcOrd="0" destOrd="0" presId="urn:microsoft.com/office/officeart/2005/8/layout/hierarchy3"/>
    <dgm:cxn modelId="{E827D8F1-45F5-44F2-AA87-A50631F6893A}" type="presParOf" srcId="{34A2EF3A-B3E3-44A2-8093-18F3404C8476}" destId="{1D575B20-D40F-4246-9001-5A7623B7EAA0}" srcOrd="0" destOrd="0" presId="urn:microsoft.com/office/officeart/2005/8/layout/hierarchy3"/>
    <dgm:cxn modelId="{A154E386-9DD2-46BF-A562-211F0C6E9EA5}" type="presParOf" srcId="{34A2EF3A-B3E3-44A2-8093-18F3404C8476}" destId="{01C70D5D-9398-420E-AD2A-78C53FFA11F1}" srcOrd="1" destOrd="0" presId="urn:microsoft.com/office/officeart/2005/8/layout/hierarchy3"/>
    <dgm:cxn modelId="{BB94DDE5-25A2-4F4D-ACD9-898AADDA1565}" type="presParOf" srcId="{578CD1B2-E8C1-4DF1-BE80-394BF18DF781}" destId="{1C0AE75E-0EE1-4E4D-A408-B82650EEB427}" srcOrd="1" destOrd="0" presId="urn:microsoft.com/office/officeart/2005/8/layout/hierarchy3"/>
    <dgm:cxn modelId="{DA8C2BE1-A650-4D77-9605-EC84213BF84F}" type="presParOf" srcId="{EDCAA1F5-D637-414C-9561-4FF07408CAC8}" destId="{B233708A-22E8-4515-8602-A06F41882A82}" srcOrd="1" destOrd="0" presId="urn:microsoft.com/office/officeart/2005/8/layout/hierarchy3"/>
    <dgm:cxn modelId="{C7C203D2-D0B9-4C33-B259-489CF673BB4D}" type="presParOf" srcId="{B233708A-22E8-4515-8602-A06F41882A82}" destId="{A624F1AE-F7C3-47D2-A641-4D19F9CD74BF}" srcOrd="0" destOrd="0" presId="urn:microsoft.com/office/officeart/2005/8/layout/hierarchy3"/>
    <dgm:cxn modelId="{07265DBB-E4DF-4FB1-928B-4DFAB03DD183}" type="presParOf" srcId="{A624F1AE-F7C3-47D2-A641-4D19F9CD74BF}" destId="{754B041E-0126-463C-9310-F8E97323375D}" srcOrd="0" destOrd="0" presId="urn:microsoft.com/office/officeart/2005/8/layout/hierarchy3"/>
    <dgm:cxn modelId="{61E9CCC6-9600-43C5-AAFF-C246BD640CB1}" type="presParOf" srcId="{A624F1AE-F7C3-47D2-A641-4D19F9CD74BF}" destId="{F4954F13-C1B0-495A-B9EC-6B3A6199FF69}" srcOrd="1" destOrd="0" presId="urn:microsoft.com/office/officeart/2005/8/layout/hierarchy3"/>
    <dgm:cxn modelId="{29535658-9357-4293-AAAA-C0FAD8B5F574}" type="presParOf" srcId="{B233708A-22E8-4515-8602-A06F41882A82}" destId="{82940CA0-C809-4347-AA57-B0D0E5B69DF8}" srcOrd="1" destOrd="0" presId="urn:microsoft.com/office/officeart/2005/8/layout/hierarchy3"/>
    <dgm:cxn modelId="{D4548E9F-804A-4DC0-85CE-2F10687D33A8}" type="presParOf" srcId="{EDCAA1F5-D637-414C-9561-4FF07408CAC8}" destId="{0BADB0EA-99D9-40BA-AA9A-FEC91A5295EE}" srcOrd="2" destOrd="0" presId="urn:microsoft.com/office/officeart/2005/8/layout/hierarchy3"/>
    <dgm:cxn modelId="{1D6070EE-C1E3-4A11-AD62-8BDAF6FDA485}" type="presParOf" srcId="{0BADB0EA-99D9-40BA-AA9A-FEC91A5295EE}" destId="{A6CFD9B2-ED57-4C67-B200-385D4AF86A3B}" srcOrd="0" destOrd="0" presId="urn:microsoft.com/office/officeart/2005/8/layout/hierarchy3"/>
    <dgm:cxn modelId="{841A7517-641E-4814-82EC-A31B75B9EC36}" type="presParOf" srcId="{A6CFD9B2-ED57-4C67-B200-385D4AF86A3B}" destId="{A46CA51F-C811-4D11-B269-573CF87EA662}" srcOrd="0" destOrd="0" presId="urn:microsoft.com/office/officeart/2005/8/layout/hierarchy3"/>
    <dgm:cxn modelId="{BE189AB4-0FD1-42A2-BEF0-4CCD8742B20D}" type="presParOf" srcId="{A6CFD9B2-ED57-4C67-B200-385D4AF86A3B}" destId="{75038D28-D3D0-4B94-93E9-18396AEA4D07}" srcOrd="1" destOrd="0" presId="urn:microsoft.com/office/officeart/2005/8/layout/hierarchy3"/>
    <dgm:cxn modelId="{7A1FDC7C-1B71-4998-A4CA-B8A12108BCA7}" type="presParOf" srcId="{0BADB0EA-99D9-40BA-AA9A-FEC91A5295EE}" destId="{700D0549-3CD7-48BA-81F9-396BF638181A}" srcOrd="1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BCC7280-E45E-4763-8034-81485274F5D5}" type="doc">
      <dgm:prSet loTypeId="urn:microsoft.com/office/officeart/2005/8/layout/hierarchy3" loCatId="list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pPr rtl="1"/>
          <a:endParaRPr lang="ar-SA"/>
        </a:p>
      </dgm:t>
    </dgm:pt>
    <dgm:pt modelId="{1DE082D8-6A9F-4041-80B6-3FAE370FD404}">
      <dgm:prSet phldrT="[نص]"/>
      <dgm:spPr>
        <a:scene3d>
          <a:camera prst="orthographicFront"/>
          <a:lightRig rig="threePt" dir="t"/>
        </a:scene3d>
        <a:sp3d>
          <a:bevelT prst="angle"/>
        </a:sp3d>
      </dgm:spPr>
      <dgm:t>
        <a:bodyPr/>
        <a:lstStyle/>
        <a:p>
          <a:pPr rtl="1"/>
          <a:r>
            <a:rPr lang="ar-SA" b="1" cap="none" spc="0" smtClean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rPr>
            <a:t>البيان المصور</a:t>
          </a:r>
          <a:endParaRPr lang="ar-SA" b="1" cap="none" spc="0" dirty="0">
            <a:ln w="1905"/>
            <a:effectLst>
              <a:innerShdw blurRad="69850" dist="43180" dir="5400000">
                <a:srgbClr val="000000">
                  <a:alpha val="65000"/>
                </a:srgbClr>
              </a:innerShdw>
            </a:effectLst>
          </a:endParaRPr>
        </a:p>
      </dgm:t>
    </dgm:pt>
    <dgm:pt modelId="{539DC9FE-7CD1-4DA7-9148-4D73CE48FE86}" type="parTrans" cxnId="{13D08009-3882-4381-A739-83FB9E7C70D1}">
      <dgm:prSet/>
      <dgm:spPr/>
      <dgm:t>
        <a:bodyPr/>
        <a:lstStyle/>
        <a:p>
          <a:pPr rtl="1"/>
          <a:endParaRPr lang="ar-SA"/>
        </a:p>
      </dgm:t>
    </dgm:pt>
    <dgm:pt modelId="{063E9F5E-C055-43C5-92C9-EDFB92B85A4C}" type="sibTrans" cxnId="{13D08009-3882-4381-A739-83FB9E7C70D1}">
      <dgm:prSet/>
      <dgm:spPr/>
      <dgm:t>
        <a:bodyPr/>
        <a:lstStyle/>
        <a:p>
          <a:pPr rtl="1"/>
          <a:endParaRPr lang="ar-SA"/>
        </a:p>
      </dgm:t>
    </dgm:pt>
    <dgm:pt modelId="{E013CB24-32E5-4589-9880-153025FF67DC}">
      <dgm:prSet phldrT="[نص]" custT="1"/>
      <dgm:spPr>
        <a:scene3d>
          <a:camera prst="orthographicFront"/>
          <a:lightRig rig="threePt" dir="t"/>
        </a:scene3d>
        <a:sp3d prstMaterial="dkEdge">
          <a:bevelT prst="angle"/>
        </a:sp3d>
      </dgm:spPr>
      <dgm:t>
        <a:bodyPr/>
        <a:lstStyle/>
        <a:p>
          <a:pPr marL="0" marR="0" indent="0" defTabSz="914400" rtl="1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ar-SA" sz="1800" b="1" cap="none" spc="0" smtClean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rPr>
            <a:t>العنوان الجاذب</a:t>
          </a:r>
        </a:p>
        <a:p>
          <a:pPr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ar-SA" sz="1700" b="1" cap="none" spc="0" dirty="0">
            <a:ln w="1905"/>
            <a:effectLst>
              <a:innerShdw blurRad="69850" dist="43180" dir="5400000">
                <a:srgbClr val="000000">
                  <a:alpha val="65000"/>
                </a:srgbClr>
              </a:innerShdw>
            </a:effectLst>
          </a:endParaRPr>
        </a:p>
      </dgm:t>
    </dgm:pt>
    <dgm:pt modelId="{20D58D4A-5FC2-49D3-8BBA-C0A9D917B1F3}" type="parTrans" cxnId="{2C432EDB-4AFE-4DBA-9869-D3778DB37253}">
      <dgm:prSet/>
      <dgm:spPr>
        <a:scene3d>
          <a:camera prst="orthographicFront"/>
          <a:lightRig rig="threePt" dir="t"/>
        </a:scene3d>
        <a:sp3d>
          <a:bevelT prst="angle"/>
        </a:sp3d>
      </dgm:spPr>
      <dgm:t>
        <a:bodyPr/>
        <a:lstStyle/>
        <a:p>
          <a:pPr rtl="1"/>
          <a:endParaRPr lang="ar-SA" b="1" cap="none" spc="0">
            <a:ln w="1905"/>
            <a:gradFill>
              <a:gsLst>
                <a:gs pos="0">
                  <a:schemeClr val="accent6">
                    <a:shade val="20000"/>
                    <a:satMod val="200000"/>
                  </a:schemeClr>
                </a:gs>
                <a:gs pos="78000">
                  <a:schemeClr val="accent6">
                    <a:tint val="90000"/>
                    <a:shade val="89000"/>
                    <a:satMod val="220000"/>
                  </a:schemeClr>
                </a:gs>
                <a:gs pos="100000">
                  <a:schemeClr val="accent6">
                    <a:tint val="12000"/>
                    <a:satMod val="255000"/>
                  </a:schemeClr>
                </a:gs>
              </a:gsLst>
              <a:lin ang="5400000"/>
            </a:gradFill>
            <a:effectLst>
              <a:innerShdw blurRad="69850" dist="43180" dir="5400000">
                <a:srgbClr val="000000">
                  <a:alpha val="65000"/>
                </a:srgbClr>
              </a:innerShdw>
            </a:effectLst>
          </a:endParaRPr>
        </a:p>
      </dgm:t>
    </dgm:pt>
    <dgm:pt modelId="{1F3B2835-262B-4E73-9BED-876FAF1BB2EE}" type="sibTrans" cxnId="{2C432EDB-4AFE-4DBA-9869-D3778DB37253}">
      <dgm:prSet/>
      <dgm:spPr/>
      <dgm:t>
        <a:bodyPr/>
        <a:lstStyle/>
        <a:p>
          <a:pPr rtl="1"/>
          <a:endParaRPr lang="ar-SA"/>
        </a:p>
      </dgm:t>
    </dgm:pt>
    <dgm:pt modelId="{856CB0A1-80A4-466D-9DFD-E48A2F663AB2}">
      <dgm:prSet phldrT="[نص]"/>
      <dgm:spPr>
        <a:scene3d>
          <a:camera prst="orthographicFront"/>
          <a:lightRig rig="threePt" dir="t"/>
        </a:scene3d>
        <a:sp3d>
          <a:bevelT prst="angle"/>
        </a:sp3d>
      </dgm:spPr>
      <dgm:t>
        <a:bodyPr/>
        <a:lstStyle/>
        <a:p>
          <a:pPr rtl="1"/>
          <a:r>
            <a:rPr lang="ar-SA" b="1" cap="none" spc="0" dirty="0" smtClean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rPr>
            <a:t>الأداء المؤثر</a:t>
          </a:r>
        </a:p>
      </dgm:t>
    </dgm:pt>
    <dgm:pt modelId="{7636458E-815C-42E9-93A4-5329C99306BB}" type="parTrans" cxnId="{C1515021-A93F-46D0-B909-D78624A914D1}">
      <dgm:prSet/>
      <dgm:spPr/>
      <dgm:t>
        <a:bodyPr/>
        <a:lstStyle/>
        <a:p>
          <a:pPr rtl="1"/>
          <a:endParaRPr lang="ar-SA"/>
        </a:p>
      </dgm:t>
    </dgm:pt>
    <dgm:pt modelId="{2D84F14D-96B6-4C51-AA29-B1C025B7E814}" type="sibTrans" cxnId="{C1515021-A93F-46D0-B909-D78624A914D1}">
      <dgm:prSet/>
      <dgm:spPr/>
      <dgm:t>
        <a:bodyPr/>
        <a:lstStyle/>
        <a:p>
          <a:pPr rtl="1"/>
          <a:endParaRPr lang="ar-SA"/>
        </a:p>
      </dgm:t>
    </dgm:pt>
    <dgm:pt modelId="{70A6DDA1-664C-479E-90ED-E686170E3FAF}">
      <dgm:prSet phldrT="[نص]" custT="1"/>
      <dgm:spPr>
        <a:scene3d>
          <a:camera prst="orthographicFront"/>
          <a:lightRig rig="threePt" dir="t"/>
        </a:scene3d>
        <a:sp3d prstMaterial="metal">
          <a:bevelT prst="angle"/>
        </a:sp3d>
      </dgm:spPr>
      <dgm:t>
        <a:bodyPr/>
        <a:lstStyle/>
        <a:p>
          <a:pPr rtl="1"/>
          <a:r>
            <a:rPr lang="ar-SA" sz="2400" b="1" cap="none" spc="0" smtClean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rPr>
            <a:t>تغبيرات الوجه</a:t>
          </a:r>
          <a:endParaRPr lang="ar-SA" sz="2400" b="1" cap="none" spc="0" dirty="0">
            <a:ln w="1905"/>
            <a:effectLst>
              <a:innerShdw blurRad="69850" dist="43180" dir="5400000">
                <a:srgbClr val="000000">
                  <a:alpha val="65000"/>
                </a:srgbClr>
              </a:innerShdw>
            </a:effectLst>
          </a:endParaRPr>
        </a:p>
      </dgm:t>
    </dgm:pt>
    <dgm:pt modelId="{301472EE-D045-4C34-AF14-0EB09D3C81D2}" type="parTrans" cxnId="{2396214D-9123-4B94-AB11-6277252251B6}">
      <dgm:prSet/>
      <dgm:spPr>
        <a:scene3d>
          <a:camera prst="orthographicFront"/>
          <a:lightRig rig="threePt" dir="t"/>
        </a:scene3d>
        <a:sp3d>
          <a:bevelT prst="angle"/>
        </a:sp3d>
      </dgm:spPr>
      <dgm:t>
        <a:bodyPr/>
        <a:lstStyle/>
        <a:p>
          <a:pPr rtl="1"/>
          <a:endParaRPr lang="ar-SA" b="1" cap="none" spc="0">
            <a:ln w="1905"/>
            <a:gradFill>
              <a:gsLst>
                <a:gs pos="0">
                  <a:schemeClr val="accent6">
                    <a:shade val="20000"/>
                    <a:satMod val="200000"/>
                  </a:schemeClr>
                </a:gs>
                <a:gs pos="78000">
                  <a:schemeClr val="accent6">
                    <a:tint val="90000"/>
                    <a:shade val="89000"/>
                    <a:satMod val="220000"/>
                  </a:schemeClr>
                </a:gs>
                <a:gs pos="100000">
                  <a:schemeClr val="accent6">
                    <a:tint val="12000"/>
                    <a:satMod val="255000"/>
                  </a:schemeClr>
                </a:gs>
              </a:gsLst>
              <a:lin ang="5400000"/>
            </a:gradFill>
            <a:effectLst>
              <a:innerShdw blurRad="69850" dist="43180" dir="5400000">
                <a:srgbClr val="000000">
                  <a:alpha val="65000"/>
                </a:srgbClr>
              </a:innerShdw>
            </a:effectLst>
          </a:endParaRPr>
        </a:p>
      </dgm:t>
    </dgm:pt>
    <dgm:pt modelId="{1054C4F4-613A-4209-84F5-73FC224B4B95}" type="sibTrans" cxnId="{2396214D-9123-4B94-AB11-6277252251B6}">
      <dgm:prSet/>
      <dgm:spPr/>
      <dgm:t>
        <a:bodyPr/>
        <a:lstStyle/>
        <a:p>
          <a:pPr rtl="1"/>
          <a:endParaRPr lang="ar-SA"/>
        </a:p>
      </dgm:t>
    </dgm:pt>
    <dgm:pt modelId="{41C577E3-9C02-400A-BAE9-F86ADA2528F3}">
      <dgm:prSet custT="1"/>
      <dgm:spPr>
        <a:scene3d>
          <a:camera prst="orthographicFront"/>
          <a:lightRig rig="threePt" dir="t"/>
        </a:scene3d>
        <a:sp3d prstMaterial="metal">
          <a:bevelT prst="angle"/>
        </a:sp3d>
      </dgm:spPr>
      <dgm:t>
        <a:bodyPr/>
        <a:lstStyle/>
        <a:p>
          <a:pPr rtl="1"/>
          <a:r>
            <a:rPr lang="ar-SA" sz="2400" b="1" cap="none" spc="0" smtClean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rPr>
            <a:t>الصوت </a:t>
          </a:r>
          <a:endParaRPr lang="ar-SA" sz="2400" b="1" cap="none" spc="0" dirty="0">
            <a:ln w="1905"/>
            <a:effectLst>
              <a:innerShdw blurRad="69850" dist="43180" dir="5400000">
                <a:srgbClr val="000000">
                  <a:alpha val="65000"/>
                </a:srgbClr>
              </a:innerShdw>
            </a:effectLst>
          </a:endParaRPr>
        </a:p>
      </dgm:t>
    </dgm:pt>
    <dgm:pt modelId="{35175D38-8677-4E68-9447-150EFA55EF0E}" type="parTrans" cxnId="{A924724F-A702-44F2-90FE-49E5059F8877}">
      <dgm:prSet/>
      <dgm:spPr>
        <a:scene3d>
          <a:camera prst="orthographicFront"/>
          <a:lightRig rig="threePt" dir="t"/>
        </a:scene3d>
        <a:sp3d>
          <a:bevelT prst="angle"/>
        </a:sp3d>
      </dgm:spPr>
      <dgm:t>
        <a:bodyPr/>
        <a:lstStyle/>
        <a:p>
          <a:pPr rtl="1"/>
          <a:endParaRPr lang="ar-SA" b="1" cap="none" spc="0">
            <a:ln w="1905"/>
            <a:gradFill>
              <a:gsLst>
                <a:gs pos="0">
                  <a:schemeClr val="accent6">
                    <a:shade val="20000"/>
                    <a:satMod val="200000"/>
                  </a:schemeClr>
                </a:gs>
                <a:gs pos="78000">
                  <a:schemeClr val="accent6">
                    <a:tint val="90000"/>
                    <a:shade val="89000"/>
                    <a:satMod val="220000"/>
                  </a:schemeClr>
                </a:gs>
                <a:gs pos="100000">
                  <a:schemeClr val="accent6">
                    <a:tint val="12000"/>
                    <a:satMod val="255000"/>
                  </a:schemeClr>
                </a:gs>
              </a:gsLst>
              <a:lin ang="5400000"/>
            </a:gradFill>
            <a:effectLst>
              <a:innerShdw blurRad="69850" dist="43180" dir="5400000">
                <a:srgbClr val="000000">
                  <a:alpha val="65000"/>
                </a:srgbClr>
              </a:innerShdw>
            </a:effectLst>
          </a:endParaRPr>
        </a:p>
      </dgm:t>
    </dgm:pt>
    <dgm:pt modelId="{156A1A42-46A6-471D-BB9E-88C98BF8D13B}" type="sibTrans" cxnId="{A924724F-A702-44F2-90FE-49E5059F8877}">
      <dgm:prSet/>
      <dgm:spPr/>
      <dgm:t>
        <a:bodyPr/>
        <a:lstStyle/>
        <a:p>
          <a:pPr rtl="1"/>
          <a:endParaRPr lang="ar-SA"/>
        </a:p>
      </dgm:t>
    </dgm:pt>
    <dgm:pt modelId="{BD8BDB21-56CB-477C-9022-11D5BB1A833F}">
      <dgm:prSet custT="1"/>
      <dgm:spPr>
        <a:scene3d>
          <a:camera prst="orthographicFront"/>
          <a:lightRig rig="threePt" dir="t"/>
        </a:scene3d>
        <a:sp3d prstMaterial="metal">
          <a:bevelT prst="angle"/>
        </a:sp3d>
      </dgm:spPr>
      <dgm:t>
        <a:bodyPr/>
        <a:lstStyle/>
        <a:p>
          <a:pPr marL="0" marR="0" indent="0" defTabSz="755650" rtl="1" eaLnBrk="1" fontAlgn="auto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ClrTx/>
            <a:buSzTx/>
            <a:buFontTx/>
            <a:buNone/>
            <a:tabLst/>
            <a:defRPr/>
          </a:pPr>
          <a:endParaRPr lang="ar-SA" sz="2000" b="1" cap="none" spc="0" smtClean="0">
            <a:ln w="1905"/>
            <a:effectLst>
              <a:innerShdw blurRad="69850" dist="43180" dir="5400000">
                <a:srgbClr val="000000">
                  <a:alpha val="65000"/>
                </a:srgbClr>
              </a:innerShdw>
            </a:effectLst>
          </a:endParaRPr>
        </a:p>
        <a:p>
          <a:pPr marL="0" marR="0" indent="0" defTabSz="755650" rtl="1" eaLnBrk="1" fontAlgn="auto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ClrTx/>
            <a:buSzTx/>
            <a:buFontTx/>
            <a:buNone/>
            <a:tabLst/>
            <a:defRPr/>
          </a:pPr>
          <a:r>
            <a:rPr lang="ar-SA" sz="2000" b="1" cap="none" spc="0" smtClean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rPr>
            <a:t>الحركات والإشارات</a:t>
          </a:r>
        </a:p>
        <a:p>
          <a:pPr defTabSz="7556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ar-SA" sz="2400" b="1" cap="none" spc="0" dirty="0">
            <a:ln w="1905"/>
            <a:effectLst>
              <a:innerShdw blurRad="69850" dist="43180" dir="5400000">
                <a:srgbClr val="000000">
                  <a:alpha val="65000"/>
                </a:srgbClr>
              </a:innerShdw>
            </a:effectLst>
          </a:endParaRPr>
        </a:p>
      </dgm:t>
    </dgm:pt>
    <dgm:pt modelId="{417E018A-DF6A-42B9-8A7D-B1F5211F072F}" type="parTrans" cxnId="{0495DD53-3DA5-4556-8CAB-92BBE464CAB0}">
      <dgm:prSet/>
      <dgm:spPr>
        <a:scene3d>
          <a:camera prst="orthographicFront"/>
          <a:lightRig rig="threePt" dir="t"/>
        </a:scene3d>
        <a:sp3d>
          <a:bevelT prst="angle"/>
        </a:sp3d>
      </dgm:spPr>
      <dgm:t>
        <a:bodyPr/>
        <a:lstStyle/>
        <a:p>
          <a:pPr rtl="1"/>
          <a:endParaRPr lang="ar-SA" b="1" cap="none" spc="0">
            <a:ln w="1905"/>
            <a:gradFill>
              <a:gsLst>
                <a:gs pos="0">
                  <a:schemeClr val="accent6">
                    <a:shade val="20000"/>
                    <a:satMod val="200000"/>
                  </a:schemeClr>
                </a:gs>
                <a:gs pos="78000">
                  <a:schemeClr val="accent6">
                    <a:tint val="90000"/>
                    <a:shade val="89000"/>
                    <a:satMod val="220000"/>
                  </a:schemeClr>
                </a:gs>
                <a:gs pos="100000">
                  <a:schemeClr val="accent6">
                    <a:tint val="12000"/>
                    <a:satMod val="255000"/>
                  </a:schemeClr>
                </a:gs>
              </a:gsLst>
              <a:lin ang="5400000"/>
            </a:gradFill>
            <a:effectLst>
              <a:innerShdw blurRad="69850" dist="43180" dir="5400000">
                <a:srgbClr val="000000">
                  <a:alpha val="65000"/>
                </a:srgbClr>
              </a:innerShdw>
            </a:effectLst>
          </a:endParaRPr>
        </a:p>
      </dgm:t>
    </dgm:pt>
    <dgm:pt modelId="{65B161B1-1712-40B5-B584-D580786CEB99}" type="sibTrans" cxnId="{0495DD53-3DA5-4556-8CAB-92BBE464CAB0}">
      <dgm:prSet/>
      <dgm:spPr/>
      <dgm:t>
        <a:bodyPr/>
        <a:lstStyle/>
        <a:p>
          <a:pPr rtl="1"/>
          <a:endParaRPr lang="ar-SA"/>
        </a:p>
      </dgm:t>
    </dgm:pt>
    <dgm:pt modelId="{A497F079-1071-453B-88E8-2872EEC8BDB4}">
      <dgm:prSet custT="1"/>
      <dgm:spPr>
        <a:scene3d>
          <a:camera prst="orthographicFront"/>
          <a:lightRig rig="threePt" dir="t"/>
        </a:scene3d>
        <a:sp3d prstMaterial="metal">
          <a:bevelT prst="angle"/>
        </a:sp3d>
      </dgm:spPr>
      <dgm:t>
        <a:bodyPr/>
        <a:lstStyle/>
        <a:p>
          <a:pPr marL="0" marR="0" indent="0" defTabSz="914400" rtl="1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ar-SA" sz="2800" b="1" cap="none" spc="0" smtClean="0">
            <a:ln w="1905"/>
            <a:effectLst>
              <a:innerShdw blurRad="69850" dist="43180" dir="5400000">
                <a:srgbClr val="000000">
                  <a:alpha val="65000"/>
                </a:srgbClr>
              </a:innerShdw>
            </a:effectLst>
          </a:endParaRPr>
        </a:p>
        <a:p>
          <a:pPr marL="0" marR="0" indent="0" defTabSz="914400" rtl="1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ar-SA" sz="2400" b="1" cap="none" spc="0" smtClean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rPr>
            <a:t>السكت</a:t>
          </a:r>
          <a:endParaRPr lang="en-US" sz="2800" b="1" cap="none" spc="0" smtClean="0">
            <a:ln w="1905"/>
            <a:effectLst>
              <a:innerShdw blurRad="69850" dist="43180" dir="5400000">
                <a:srgbClr val="000000">
                  <a:alpha val="65000"/>
                </a:srgbClr>
              </a:innerShdw>
            </a:effectLst>
          </a:endParaRPr>
        </a:p>
        <a:p>
          <a:pPr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ar-SA" sz="2800" b="1" cap="none" spc="0" dirty="0">
            <a:ln w="1905"/>
            <a:effectLst>
              <a:innerShdw blurRad="69850" dist="43180" dir="5400000">
                <a:srgbClr val="000000">
                  <a:alpha val="65000"/>
                </a:srgbClr>
              </a:innerShdw>
            </a:effectLst>
          </a:endParaRPr>
        </a:p>
      </dgm:t>
    </dgm:pt>
    <dgm:pt modelId="{F1F53EB8-305E-4D40-87C7-A39562909DD6}" type="parTrans" cxnId="{EA89E2D2-445E-4C23-8DB2-859DA746B70E}">
      <dgm:prSet/>
      <dgm:spPr>
        <a:scene3d>
          <a:camera prst="orthographicFront"/>
          <a:lightRig rig="threePt" dir="t"/>
        </a:scene3d>
        <a:sp3d>
          <a:bevelT prst="angle"/>
        </a:sp3d>
      </dgm:spPr>
      <dgm:t>
        <a:bodyPr/>
        <a:lstStyle/>
        <a:p>
          <a:pPr rtl="1"/>
          <a:endParaRPr lang="ar-SA" b="1" cap="none" spc="0">
            <a:ln w="1905"/>
            <a:gradFill>
              <a:gsLst>
                <a:gs pos="0">
                  <a:schemeClr val="accent6">
                    <a:shade val="20000"/>
                    <a:satMod val="200000"/>
                  </a:schemeClr>
                </a:gs>
                <a:gs pos="78000">
                  <a:schemeClr val="accent6">
                    <a:tint val="90000"/>
                    <a:shade val="89000"/>
                    <a:satMod val="220000"/>
                  </a:schemeClr>
                </a:gs>
                <a:gs pos="100000">
                  <a:schemeClr val="accent6">
                    <a:tint val="12000"/>
                    <a:satMod val="255000"/>
                  </a:schemeClr>
                </a:gs>
              </a:gsLst>
              <a:lin ang="5400000"/>
            </a:gradFill>
            <a:effectLst>
              <a:innerShdw blurRad="69850" dist="43180" dir="5400000">
                <a:srgbClr val="000000">
                  <a:alpha val="65000"/>
                </a:srgbClr>
              </a:innerShdw>
            </a:effectLst>
          </a:endParaRPr>
        </a:p>
      </dgm:t>
    </dgm:pt>
    <dgm:pt modelId="{5AD8C63A-5C27-41A6-8BE1-58D04A7CC098}" type="sibTrans" cxnId="{EA89E2D2-445E-4C23-8DB2-859DA746B70E}">
      <dgm:prSet/>
      <dgm:spPr/>
      <dgm:t>
        <a:bodyPr/>
        <a:lstStyle/>
        <a:p>
          <a:pPr rtl="1"/>
          <a:endParaRPr lang="ar-SA"/>
        </a:p>
      </dgm:t>
    </dgm:pt>
    <dgm:pt modelId="{7A63EA39-A5B9-426E-A44C-F8925D2ACC2F}">
      <dgm:prSet/>
      <dgm:spPr>
        <a:scene3d>
          <a:camera prst="orthographicFront"/>
          <a:lightRig rig="threePt" dir="t"/>
        </a:scene3d>
        <a:sp3d prstMaterial="dkEdge">
          <a:bevelT prst="angle"/>
        </a:sp3d>
      </dgm:spPr>
      <dgm:t>
        <a:bodyPr/>
        <a:lstStyle/>
        <a:p>
          <a:pPr rtl="1"/>
          <a:r>
            <a:rPr lang="ar-SA" b="1" cap="none" spc="0" dirty="0" smtClean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rPr>
            <a:t>الجملة البليغة</a:t>
          </a:r>
          <a:endParaRPr lang="en-US" b="1" cap="none" spc="0" dirty="0">
            <a:ln w="1905"/>
            <a:effectLst>
              <a:innerShdw blurRad="69850" dist="43180" dir="5400000">
                <a:srgbClr val="000000">
                  <a:alpha val="65000"/>
                </a:srgbClr>
              </a:innerShdw>
            </a:effectLst>
          </a:endParaRPr>
        </a:p>
      </dgm:t>
    </dgm:pt>
    <dgm:pt modelId="{A1995530-8AF1-41C6-B1CD-A50DB4243561}" type="parTrans" cxnId="{4FA12948-CCCA-43A6-BE5D-E2CFFE7A4DD9}">
      <dgm:prSet/>
      <dgm:spPr>
        <a:scene3d>
          <a:camera prst="orthographicFront"/>
          <a:lightRig rig="threePt" dir="t"/>
        </a:scene3d>
        <a:sp3d>
          <a:bevelT prst="angle"/>
        </a:sp3d>
      </dgm:spPr>
      <dgm:t>
        <a:bodyPr/>
        <a:lstStyle/>
        <a:p>
          <a:pPr rtl="1"/>
          <a:endParaRPr lang="ar-SA" b="1" cap="none" spc="0">
            <a:ln w="1905"/>
            <a:gradFill>
              <a:gsLst>
                <a:gs pos="0">
                  <a:schemeClr val="accent6">
                    <a:shade val="20000"/>
                    <a:satMod val="200000"/>
                  </a:schemeClr>
                </a:gs>
                <a:gs pos="78000">
                  <a:schemeClr val="accent6">
                    <a:tint val="90000"/>
                    <a:shade val="89000"/>
                    <a:satMod val="220000"/>
                  </a:schemeClr>
                </a:gs>
                <a:gs pos="100000">
                  <a:schemeClr val="accent6">
                    <a:tint val="12000"/>
                    <a:satMod val="255000"/>
                  </a:schemeClr>
                </a:gs>
              </a:gsLst>
              <a:lin ang="5400000"/>
            </a:gradFill>
            <a:effectLst>
              <a:innerShdw blurRad="69850" dist="43180" dir="5400000">
                <a:srgbClr val="000000">
                  <a:alpha val="65000"/>
                </a:srgbClr>
              </a:innerShdw>
            </a:effectLst>
          </a:endParaRPr>
        </a:p>
      </dgm:t>
    </dgm:pt>
    <dgm:pt modelId="{50E6171A-977D-4C3D-B891-EFF0AD24E36C}" type="sibTrans" cxnId="{4FA12948-CCCA-43A6-BE5D-E2CFFE7A4DD9}">
      <dgm:prSet/>
      <dgm:spPr/>
      <dgm:t>
        <a:bodyPr/>
        <a:lstStyle/>
        <a:p>
          <a:pPr rtl="1"/>
          <a:endParaRPr lang="ar-SA"/>
        </a:p>
      </dgm:t>
    </dgm:pt>
    <dgm:pt modelId="{0D31BA2D-26B5-4081-AD02-278F668B9704}">
      <dgm:prSet/>
      <dgm:spPr>
        <a:scene3d>
          <a:camera prst="orthographicFront"/>
          <a:lightRig rig="threePt" dir="t"/>
        </a:scene3d>
        <a:sp3d prstMaterial="dkEdge">
          <a:bevelT prst="angle"/>
        </a:sp3d>
      </dgm:spPr>
      <dgm:t>
        <a:bodyPr/>
        <a:lstStyle/>
        <a:p>
          <a:pPr rtl="1"/>
          <a:r>
            <a:rPr lang="ar-SA" b="1" cap="none" spc="0" smtClean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rPr>
            <a:t>المقدمة المؤثرة</a:t>
          </a:r>
          <a:endParaRPr lang="ar-SA" b="1" cap="none" spc="0" dirty="0">
            <a:ln w="1905"/>
            <a:effectLst>
              <a:innerShdw blurRad="69850" dist="43180" dir="5400000">
                <a:srgbClr val="000000">
                  <a:alpha val="65000"/>
                </a:srgbClr>
              </a:innerShdw>
            </a:effectLst>
          </a:endParaRPr>
        </a:p>
      </dgm:t>
    </dgm:pt>
    <dgm:pt modelId="{6CCC3468-0AB1-4210-AF1A-AB91017EA85C}" type="parTrans" cxnId="{94305968-1CE8-4E81-AA44-E373C66438AA}">
      <dgm:prSet/>
      <dgm:spPr>
        <a:scene3d>
          <a:camera prst="orthographicFront"/>
          <a:lightRig rig="threePt" dir="t"/>
        </a:scene3d>
        <a:sp3d>
          <a:bevelT prst="angle"/>
        </a:sp3d>
      </dgm:spPr>
      <dgm:t>
        <a:bodyPr/>
        <a:lstStyle/>
        <a:p>
          <a:pPr rtl="1"/>
          <a:endParaRPr lang="ar-SA" b="1" cap="none" spc="0">
            <a:ln w="1905"/>
            <a:gradFill>
              <a:gsLst>
                <a:gs pos="0">
                  <a:schemeClr val="accent6">
                    <a:shade val="20000"/>
                    <a:satMod val="200000"/>
                  </a:schemeClr>
                </a:gs>
                <a:gs pos="78000">
                  <a:schemeClr val="accent6">
                    <a:tint val="90000"/>
                    <a:shade val="89000"/>
                    <a:satMod val="220000"/>
                  </a:schemeClr>
                </a:gs>
                <a:gs pos="100000">
                  <a:schemeClr val="accent6">
                    <a:tint val="12000"/>
                    <a:satMod val="255000"/>
                  </a:schemeClr>
                </a:gs>
              </a:gsLst>
              <a:lin ang="5400000"/>
            </a:gradFill>
            <a:effectLst>
              <a:innerShdw blurRad="69850" dist="43180" dir="5400000">
                <a:srgbClr val="000000">
                  <a:alpha val="65000"/>
                </a:srgbClr>
              </a:innerShdw>
            </a:effectLst>
          </a:endParaRPr>
        </a:p>
      </dgm:t>
    </dgm:pt>
    <dgm:pt modelId="{A77B0906-CDF8-463E-B562-BE3BCC1F51BC}" type="sibTrans" cxnId="{94305968-1CE8-4E81-AA44-E373C66438AA}">
      <dgm:prSet/>
      <dgm:spPr/>
      <dgm:t>
        <a:bodyPr/>
        <a:lstStyle/>
        <a:p>
          <a:pPr rtl="1"/>
          <a:endParaRPr lang="ar-SA"/>
        </a:p>
      </dgm:t>
    </dgm:pt>
    <dgm:pt modelId="{4E6B52C0-3C30-4DA0-B0A9-440EC43A2E7C}">
      <dgm:prSet phldrT="[نص]"/>
      <dgm:spPr>
        <a:scene3d>
          <a:camera prst="orthographicFront"/>
          <a:lightRig rig="threePt" dir="t"/>
        </a:scene3d>
        <a:sp3d prstMaterial="dkEdge">
          <a:bevelT prst="angle"/>
        </a:sp3d>
      </dgm:spPr>
      <dgm:t>
        <a:bodyPr/>
        <a:lstStyle/>
        <a:p>
          <a:pPr rtl="1"/>
          <a:r>
            <a:rPr lang="ar-SA" b="1" cap="none" spc="0" smtClean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rPr>
            <a:t>الفكرة الواضحة</a:t>
          </a:r>
          <a:endParaRPr lang="ar-SA" dirty="0"/>
        </a:p>
      </dgm:t>
    </dgm:pt>
    <dgm:pt modelId="{1D03FA9C-A1CB-4DB2-A550-A521475FBF2D}" type="parTrans" cxnId="{636401A0-F4E5-4021-B133-F4C887EAF9F8}">
      <dgm:prSet/>
      <dgm:spPr/>
      <dgm:t>
        <a:bodyPr/>
        <a:lstStyle/>
        <a:p>
          <a:pPr rtl="1"/>
          <a:endParaRPr lang="ar-SA"/>
        </a:p>
      </dgm:t>
    </dgm:pt>
    <dgm:pt modelId="{F376B941-1C17-44B0-A39B-9B5FA90AEB83}" type="sibTrans" cxnId="{636401A0-F4E5-4021-B133-F4C887EAF9F8}">
      <dgm:prSet/>
      <dgm:spPr/>
      <dgm:t>
        <a:bodyPr/>
        <a:lstStyle/>
        <a:p>
          <a:pPr rtl="1"/>
          <a:endParaRPr lang="ar-SA"/>
        </a:p>
      </dgm:t>
    </dgm:pt>
    <dgm:pt modelId="{58E7A90A-0D48-480C-ADC3-4965EB2CB43B}">
      <dgm:prSet phldrT="[نص]"/>
      <dgm:spPr>
        <a:scene3d>
          <a:camera prst="orthographicFront"/>
          <a:lightRig rig="threePt" dir="t"/>
        </a:scene3d>
        <a:sp3d prstMaterial="dkEdge">
          <a:bevelT prst="angle"/>
        </a:sp3d>
      </dgm:spPr>
      <dgm:t>
        <a:bodyPr/>
        <a:lstStyle/>
        <a:p>
          <a:pPr rtl="1"/>
          <a:r>
            <a:rPr lang="ar-SA" b="1" cap="none" spc="0" smtClean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rPr>
            <a:t>الإحصاء الدقيق</a:t>
          </a:r>
          <a:endParaRPr lang="ar-SA" dirty="0"/>
        </a:p>
      </dgm:t>
    </dgm:pt>
    <dgm:pt modelId="{5BD15B67-F7AD-4DF3-AAE6-1216D2A5DC03}" type="parTrans" cxnId="{5F133EAF-62AD-4B7E-999D-333E776E5376}">
      <dgm:prSet/>
      <dgm:spPr/>
      <dgm:t>
        <a:bodyPr/>
        <a:lstStyle/>
        <a:p>
          <a:pPr rtl="1"/>
          <a:endParaRPr lang="ar-SA"/>
        </a:p>
      </dgm:t>
    </dgm:pt>
    <dgm:pt modelId="{FA7E9663-38EA-42A4-A1D2-FDC56B14AEF0}" type="sibTrans" cxnId="{5F133EAF-62AD-4B7E-999D-333E776E5376}">
      <dgm:prSet/>
      <dgm:spPr/>
      <dgm:t>
        <a:bodyPr/>
        <a:lstStyle/>
        <a:p>
          <a:pPr rtl="1"/>
          <a:endParaRPr lang="ar-SA"/>
        </a:p>
      </dgm:t>
    </dgm:pt>
    <dgm:pt modelId="{EDCAA1F5-D637-414C-9561-4FF07408CAC8}" type="pres">
      <dgm:prSet presAssocID="{ABCC7280-E45E-4763-8034-81485274F5D5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pPr rtl="1"/>
          <a:endParaRPr lang="ar-SA"/>
        </a:p>
      </dgm:t>
    </dgm:pt>
    <dgm:pt modelId="{578CD1B2-E8C1-4DF1-BE80-394BF18DF781}" type="pres">
      <dgm:prSet presAssocID="{1DE082D8-6A9F-4041-80B6-3FAE370FD404}" presName="root" presStyleCnt="0"/>
      <dgm:spPr/>
      <dgm:t>
        <a:bodyPr/>
        <a:lstStyle/>
        <a:p>
          <a:pPr rtl="1"/>
          <a:endParaRPr lang="ar-SA"/>
        </a:p>
      </dgm:t>
    </dgm:pt>
    <dgm:pt modelId="{34A2EF3A-B3E3-44A2-8093-18F3404C8476}" type="pres">
      <dgm:prSet presAssocID="{1DE082D8-6A9F-4041-80B6-3FAE370FD404}" presName="rootComposite" presStyleCnt="0"/>
      <dgm:spPr/>
      <dgm:t>
        <a:bodyPr/>
        <a:lstStyle/>
        <a:p>
          <a:pPr rtl="1"/>
          <a:endParaRPr lang="ar-SA"/>
        </a:p>
      </dgm:t>
    </dgm:pt>
    <dgm:pt modelId="{1D575B20-D40F-4246-9001-5A7623B7EAA0}" type="pres">
      <dgm:prSet presAssocID="{1DE082D8-6A9F-4041-80B6-3FAE370FD404}" presName="rootText" presStyleLbl="node1" presStyleIdx="0" presStyleCnt="2" custScaleX="134521" custLinFactX="100000" custLinFactNeighborX="106628" custLinFactNeighborY="25497"/>
      <dgm:spPr/>
      <dgm:t>
        <a:bodyPr/>
        <a:lstStyle/>
        <a:p>
          <a:pPr rtl="1"/>
          <a:endParaRPr lang="ar-SA"/>
        </a:p>
      </dgm:t>
    </dgm:pt>
    <dgm:pt modelId="{01C70D5D-9398-420E-AD2A-78C53FFA11F1}" type="pres">
      <dgm:prSet presAssocID="{1DE082D8-6A9F-4041-80B6-3FAE370FD404}" presName="rootConnector" presStyleLbl="node1" presStyleIdx="0" presStyleCnt="2"/>
      <dgm:spPr/>
      <dgm:t>
        <a:bodyPr/>
        <a:lstStyle/>
        <a:p>
          <a:pPr rtl="1"/>
          <a:endParaRPr lang="ar-SA"/>
        </a:p>
      </dgm:t>
    </dgm:pt>
    <dgm:pt modelId="{1C0AE75E-0EE1-4E4D-A408-B82650EEB427}" type="pres">
      <dgm:prSet presAssocID="{1DE082D8-6A9F-4041-80B6-3FAE370FD404}" presName="childShape" presStyleCnt="0"/>
      <dgm:spPr/>
      <dgm:t>
        <a:bodyPr/>
        <a:lstStyle/>
        <a:p>
          <a:pPr rtl="1"/>
          <a:endParaRPr lang="ar-SA"/>
        </a:p>
      </dgm:t>
    </dgm:pt>
    <dgm:pt modelId="{6F486213-2F43-430C-9107-16FEAFAFB5AF}" type="pres">
      <dgm:prSet presAssocID="{20D58D4A-5FC2-49D3-8BBA-C0A9D917B1F3}" presName="Name13" presStyleLbl="parChTrans1D2" presStyleIdx="0" presStyleCnt="9"/>
      <dgm:spPr/>
      <dgm:t>
        <a:bodyPr/>
        <a:lstStyle/>
        <a:p>
          <a:pPr rtl="1"/>
          <a:endParaRPr lang="ar-SA"/>
        </a:p>
      </dgm:t>
    </dgm:pt>
    <dgm:pt modelId="{94C2D075-70E8-4E45-A347-DC2F97789410}" type="pres">
      <dgm:prSet presAssocID="{E013CB24-32E5-4589-9880-153025FF67DC}" presName="childText" presStyleLbl="bgAcc1" presStyleIdx="0" presStyleCnt="9" custScaleX="102075" custScaleY="74841" custLinFactX="100000" custLinFactNeighborX="197861" custLinFactNeighborY="11199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600C71E2-E249-45DD-AB15-BE4442DA75CB}" type="pres">
      <dgm:prSet presAssocID="{6CCC3468-0AB1-4210-AF1A-AB91017EA85C}" presName="Name13" presStyleLbl="parChTrans1D2" presStyleIdx="1" presStyleCnt="9"/>
      <dgm:spPr/>
      <dgm:t>
        <a:bodyPr/>
        <a:lstStyle/>
        <a:p>
          <a:pPr rtl="1"/>
          <a:endParaRPr lang="ar-SA"/>
        </a:p>
      </dgm:t>
    </dgm:pt>
    <dgm:pt modelId="{1AACA0A3-B5D1-430A-B07C-5AE6A312E90D}" type="pres">
      <dgm:prSet presAssocID="{0D31BA2D-26B5-4081-AD02-278F668B9704}" presName="childText" presStyleLbl="bgAcc1" presStyleIdx="1" presStyleCnt="9" custScaleX="95511" custScaleY="67227" custLinFactX="102474" custLinFactNeighborX="200000" custLinFactNeighborY="9378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19671DC7-C2BA-47AD-BFCA-EB0F3E9FEA0C}" type="pres">
      <dgm:prSet presAssocID="{A1995530-8AF1-41C6-B1CD-A50DB4243561}" presName="Name13" presStyleLbl="parChTrans1D2" presStyleIdx="2" presStyleCnt="9"/>
      <dgm:spPr/>
      <dgm:t>
        <a:bodyPr/>
        <a:lstStyle/>
        <a:p>
          <a:pPr rtl="1"/>
          <a:endParaRPr lang="ar-SA"/>
        </a:p>
      </dgm:t>
    </dgm:pt>
    <dgm:pt modelId="{7932EBD3-F8A9-4961-A5DE-3C3CD3735020}" type="pres">
      <dgm:prSet presAssocID="{7A63EA39-A5B9-426E-A44C-F8925D2ACC2F}" presName="childText" presStyleLbl="bgAcc1" presStyleIdx="2" presStyleCnt="9" custScaleX="99515" custScaleY="69933" custLinFactX="102474" custLinFactNeighborX="200000" custLinFactNeighborY="5714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61DA4F95-9A2F-4DCB-8E9E-788B93F0B1CD}" type="pres">
      <dgm:prSet presAssocID="{1D03FA9C-A1CB-4DB2-A550-A521475FBF2D}" presName="Name13" presStyleLbl="parChTrans1D2" presStyleIdx="3" presStyleCnt="9"/>
      <dgm:spPr/>
      <dgm:t>
        <a:bodyPr/>
        <a:lstStyle/>
        <a:p>
          <a:pPr rtl="1"/>
          <a:endParaRPr lang="ar-SA"/>
        </a:p>
      </dgm:t>
    </dgm:pt>
    <dgm:pt modelId="{8C3199A4-415D-419F-8D42-8DACA9C4A9FA}" type="pres">
      <dgm:prSet presAssocID="{4E6B52C0-3C30-4DA0-B0A9-440EC43A2E7C}" presName="childText" presStyleLbl="bgAcc1" presStyleIdx="3" presStyleCnt="9" custScaleX="99228" custScaleY="77604" custLinFactX="102739" custLinFactNeighborX="200000" custLinFactNeighborY="-8118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D08497AE-1A2C-4ADB-8373-55C382E56ED7}" type="pres">
      <dgm:prSet presAssocID="{5BD15B67-F7AD-4DF3-AAE6-1216D2A5DC03}" presName="Name13" presStyleLbl="parChTrans1D2" presStyleIdx="4" presStyleCnt="9"/>
      <dgm:spPr/>
      <dgm:t>
        <a:bodyPr/>
        <a:lstStyle/>
        <a:p>
          <a:pPr rtl="1"/>
          <a:endParaRPr lang="ar-SA"/>
        </a:p>
      </dgm:t>
    </dgm:pt>
    <dgm:pt modelId="{34164543-7475-4BB2-80AA-FDAF938DB7B4}" type="pres">
      <dgm:prSet presAssocID="{58E7A90A-0D48-480C-ADC3-4965EB2CB43B}" presName="childText" presStyleLbl="bgAcc1" presStyleIdx="4" presStyleCnt="9" custScaleX="96689" custScaleY="69610" custLinFactX="102739" custLinFactNeighborX="200000" custLinFactNeighborY="-8118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B233708A-22E8-4515-8602-A06F41882A82}" type="pres">
      <dgm:prSet presAssocID="{856CB0A1-80A4-466D-9DFD-E48A2F663AB2}" presName="root" presStyleCnt="0"/>
      <dgm:spPr/>
      <dgm:t>
        <a:bodyPr/>
        <a:lstStyle/>
        <a:p>
          <a:pPr rtl="1"/>
          <a:endParaRPr lang="ar-SA"/>
        </a:p>
      </dgm:t>
    </dgm:pt>
    <dgm:pt modelId="{A624F1AE-F7C3-47D2-A641-4D19F9CD74BF}" type="pres">
      <dgm:prSet presAssocID="{856CB0A1-80A4-466D-9DFD-E48A2F663AB2}" presName="rootComposite" presStyleCnt="0"/>
      <dgm:spPr/>
      <dgm:t>
        <a:bodyPr/>
        <a:lstStyle/>
        <a:p>
          <a:pPr rtl="1"/>
          <a:endParaRPr lang="ar-SA"/>
        </a:p>
      </dgm:t>
    </dgm:pt>
    <dgm:pt modelId="{754B041E-0126-463C-9310-F8E97323375D}" type="pres">
      <dgm:prSet presAssocID="{856CB0A1-80A4-466D-9DFD-E48A2F663AB2}" presName="rootText" presStyleLbl="node1" presStyleIdx="1" presStyleCnt="2" custScaleX="114801" custLinFactX="-100000" custLinFactNeighborX="-171072" custLinFactNeighborY="29340"/>
      <dgm:spPr/>
      <dgm:t>
        <a:bodyPr/>
        <a:lstStyle/>
        <a:p>
          <a:pPr rtl="1"/>
          <a:endParaRPr lang="ar-SA"/>
        </a:p>
      </dgm:t>
    </dgm:pt>
    <dgm:pt modelId="{F4954F13-C1B0-495A-B9EC-6B3A6199FF69}" type="pres">
      <dgm:prSet presAssocID="{856CB0A1-80A4-466D-9DFD-E48A2F663AB2}" presName="rootConnector" presStyleLbl="node1" presStyleIdx="1" presStyleCnt="2"/>
      <dgm:spPr/>
      <dgm:t>
        <a:bodyPr/>
        <a:lstStyle/>
        <a:p>
          <a:pPr rtl="1"/>
          <a:endParaRPr lang="ar-SA"/>
        </a:p>
      </dgm:t>
    </dgm:pt>
    <dgm:pt modelId="{82940CA0-C809-4347-AA57-B0D0E5B69DF8}" type="pres">
      <dgm:prSet presAssocID="{856CB0A1-80A4-466D-9DFD-E48A2F663AB2}" presName="childShape" presStyleCnt="0"/>
      <dgm:spPr/>
      <dgm:t>
        <a:bodyPr/>
        <a:lstStyle/>
        <a:p>
          <a:pPr rtl="1"/>
          <a:endParaRPr lang="ar-SA"/>
        </a:p>
      </dgm:t>
    </dgm:pt>
    <dgm:pt modelId="{B439271F-18D1-493C-BC92-D07C4B19F4ED}" type="pres">
      <dgm:prSet presAssocID="{35175D38-8677-4E68-9447-150EFA55EF0E}" presName="Name13" presStyleLbl="parChTrans1D2" presStyleIdx="5" presStyleCnt="9"/>
      <dgm:spPr/>
      <dgm:t>
        <a:bodyPr/>
        <a:lstStyle/>
        <a:p>
          <a:pPr rtl="1"/>
          <a:endParaRPr lang="ar-SA"/>
        </a:p>
      </dgm:t>
    </dgm:pt>
    <dgm:pt modelId="{86B31E45-3F7B-429B-937A-5622B8E899CF}" type="pres">
      <dgm:prSet presAssocID="{41C577E3-9C02-400A-BAE9-F86ADA2528F3}" presName="childText" presStyleLbl="bgAcc1" presStyleIdx="5" presStyleCnt="9" custScaleX="157361" custScaleY="51335" custLinFactX="-100000" custLinFactNeighborX="-189806" custLinFactNeighborY="43639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19994374-8EC8-44A5-90FD-B0DEA9F515D3}" type="pres">
      <dgm:prSet presAssocID="{417E018A-DF6A-42B9-8A7D-B1F5211F072F}" presName="Name13" presStyleLbl="parChTrans1D2" presStyleIdx="6" presStyleCnt="9"/>
      <dgm:spPr/>
      <dgm:t>
        <a:bodyPr/>
        <a:lstStyle/>
        <a:p>
          <a:pPr rtl="1"/>
          <a:endParaRPr lang="ar-SA"/>
        </a:p>
      </dgm:t>
    </dgm:pt>
    <dgm:pt modelId="{5B44C3B3-5A0B-43DD-B4F5-67314AA56126}" type="pres">
      <dgm:prSet presAssocID="{BD8BDB21-56CB-477C-9022-11D5BB1A833F}" presName="childText" presStyleLbl="bgAcc1" presStyleIdx="6" presStyleCnt="9" custScaleX="154251" custScaleY="57432" custLinFactX="-100000" custLinFactNeighborX="-189806" custLinFactNeighborY="29990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CBD44E6A-65CE-4D9A-B61D-BCFA65CBD6FB}" type="pres">
      <dgm:prSet presAssocID="{F1F53EB8-305E-4D40-87C7-A39562909DD6}" presName="Name13" presStyleLbl="parChTrans1D2" presStyleIdx="7" presStyleCnt="9"/>
      <dgm:spPr/>
      <dgm:t>
        <a:bodyPr/>
        <a:lstStyle/>
        <a:p>
          <a:pPr rtl="1"/>
          <a:endParaRPr lang="ar-SA"/>
        </a:p>
      </dgm:t>
    </dgm:pt>
    <dgm:pt modelId="{D885A4FB-FA8A-4F9A-B9B6-7FDA423F4D70}" type="pres">
      <dgm:prSet presAssocID="{A497F079-1071-453B-88E8-2872EEC8BDB4}" presName="childText" presStyleLbl="bgAcc1" presStyleIdx="7" presStyleCnt="9" custScaleX="152295" custScaleY="44670" custLinFactX="-100000" custLinFactNeighborX="-189806" custLinFactNeighborY="26899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5D76013B-5728-41EB-8506-EC483CADDCC0}" type="pres">
      <dgm:prSet presAssocID="{301472EE-D045-4C34-AF14-0EB09D3C81D2}" presName="Name13" presStyleLbl="parChTrans1D2" presStyleIdx="8" presStyleCnt="9"/>
      <dgm:spPr/>
      <dgm:t>
        <a:bodyPr/>
        <a:lstStyle/>
        <a:p>
          <a:pPr rtl="1"/>
          <a:endParaRPr lang="ar-SA"/>
        </a:p>
      </dgm:t>
    </dgm:pt>
    <dgm:pt modelId="{E798EB78-18E7-4266-966E-728DD71AC74C}" type="pres">
      <dgm:prSet presAssocID="{70A6DDA1-664C-479E-90ED-E686170E3FAF}" presName="childText" presStyleLbl="bgAcc1" presStyleIdx="8" presStyleCnt="9" custScaleX="147723" custScaleY="53850" custLinFactX="-100000" custLinFactNeighborX="-189806" custLinFactNeighborY="17200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</dgm:ptLst>
  <dgm:cxnLst>
    <dgm:cxn modelId="{A8773FFD-E48C-463D-A14A-9556694CE6CD}" type="presOf" srcId="{70A6DDA1-664C-479E-90ED-E686170E3FAF}" destId="{E798EB78-18E7-4266-966E-728DD71AC74C}" srcOrd="0" destOrd="0" presId="urn:microsoft.com/office/officeart/2005/8/layout/hierarchy3"/>
    <dgm:cxn modelId="{94305968-1CE8-4E81-AA44-E373C66438AA}" srcId="{1DE082D8-6A9F-4041-80B6-3FAE370FD404}" destId="{0D31BA2D-26B5-4081-AD02-278F668B9704}" srcOrd="1" destOrd="0" parTransId="{6CCC3468-0AB1-4210-AF1A-AB91017EA85C}" sibTransId="{A77B0906-CDF8-463E-B562-BE3BCC1F51BC}"/>
    <dgm:cxn modelId="{F51D8647-851E-4919-8C0E-1A352AE0BB62}" type="presOf" srcId="{7A63EA39-A5B9-426E-A44C-F8925D2ACC2F}" destId="{7932EBD3-F8A9-4961-A5DE-3C3CD3735020}" srcOrd="0" destOrd="0" presId="urn:microsoft.com/office/officeart/2005/8/layout/hierarchy3"/>
    <dgm:cxn modelId="{ABD71C22-A28F-4851-891B-E7D456D69BBE}" type="presOf" srcId="{856CB0A1-80A4-466D-9DFD-E48A2F663AB2}" destId="{754B041E-0126-463C-9310-F8E97323375D}" srcOrd="0" destOrd="0" presId="urn:microsoft.com/office/officeart/2005/8/layout/hierarchy3"/>
    <dgm:cxn modelId="{DB524FEB-6670-4229-B05B-D6272DAE3DB0}" type="presOf" srcId="{4E6B52C0-3C30-4DA0-B0A9-440EC43A2E7C}" destId="{8C3199A4-415D-419F-8D42-8DACA9C4A9FA}" srcOrd="0" destOrd="0" presId="urn:microsoft.com/office/officeart/2005/8/layout/hierarchy3"/>
    <dgm:cxn modelId="{AD656AF6-D4CA-43E4-BA28-7C986F3F9A76}" type="presOf" srcId="{6CCC3468-0AB1-4210-AF1A-AB91017EA85C}" destId="{600C71E2-E249-45DD-AB15-BE4442DA75CB}" srcOrd="0" destOrd="0" presId="urn:microsoft.com/office/officeart/2005/8/layout/hierarchy3"/>
    <dgm:cxn modelId="{636401A0-F4E5-4021-B133-F4C887EAF9F8}" srcId="{1DE082D8-6A9F-4041-80B6-3FAE370FD404}" destId="{4E6B52C0-3C30-4DA0-B0A9-440EC43A2E7C}" srcOrd="3" destOrd="0" parTransId="{1D03FA9C-A1CB-4DB2-A550-A521475FBF2D}" sibTransId="{F376B941-1C17-44B0-A39B-9B5FA90AEB83}"/>
    <dgm:cxn modelId="{8ED463CF-AE41-4FDE-8B73-51AD0494A8AF}" type="presOf" srcId="{417E018A-DF6A-42B9-8A7D-B1F5211F072F}" destId="{19994374-8EC8-44A5-90FD-B0DEA9F515D3}" srcOrd="0" destOrd="0" presId="urn:microsoft.com/office/officeart/2005/8/layout/hierarchy3"/>
    <dgm:cxn modelId="{13D08009-3882-4381-A739-83FB9E7C70D1}" srcId="{ABCC7280-E45E-4763-8034-81485274F5D5}" destId="{1DE082D8-6A9F-4041-80B6-3FAE370FD404}" srcOrd="0" destOrd="0" parTransId="{539DC9FE-7CD1-4DA7-9148-4D73CE48FE86}" sibTransId="{063E9F5E-C055-43C5-92C9-EDFB92B85A4C}"/>
    <dgm:cxn modelId="{48DAD6B5-A4DE-4688-B5A7-9DFE1EB1A3DE}" type="presOf" srcId="{1DE082D8-6A9F-4041-80B6-3FAE370FD404}" destId="{01C70D5D-9398-420E-AD2A-78C53FFA11F1}" srcOrd="1" destOrd="0" presId="urn:microsoft.com/office/officeart/2005/8/layout/hierarchy3"/>
    <dgm:cxn modelId="{539D0487-268C-4103-9E10-86B633768CF6}" type="presOf" srcId="{41C577E3-9C02-400A-BAE9-F86ADA2528F3}" destId="{86B31E45-3F7B-429B-937A-5622B8E899CF}" srcOrd="0" destOrd="0" presId="urn:microsoft.com/office/officeart/2005/8/layout/hierarchy3"/>
    <dgm:cxn modelId="{5F133EAF-62AD-4B7E-999D-333E776E5376}" srcId="{1DE082D8-6A9F-4041-80B6-3FAE370FD404}" destId="{58E7A90A-0D48-480C-ADC3-4965EB2CB43B}" srcOrd="4" destOrd="0" parTransId="{5BD15B67-F7AD-4DF3-AAE6-1216D2A5DC03}" sibTransId="{FA7E9663-38EA-42A4-A1D2-FDC56B14AEF0}"/>
    <dgm:cxn modelId="{ED714C0D-756F-407D-88C4-03BCCDEAA3FF}" type="presOf" srcId="{1D03FA9C-A1CB-4DB2-A550-A521475FBF2D}" destId="{61DA4F95-9A2F-4DCB-8E9E-788B93F0B1CD}" srcOrd="0" destOrd="0" presId="urn:microsoft.com/office/officeart/2005/8/layout/hierarchy3"/>
    <dgm:cxn modelId="{F545786B-974F-4629-95FD-473D3963325B}" type="presOf" srcId="{856CB0A1-80A4-466D-9DFD-E48A2F663AB2}" destId="{F4954F13-C1B0-495A-B9EC-6B3A6199FF69}" srcOrd="1" destOrd="0" presId="urn:microsoft.com/office/officeart/2005/8/layout/hierarchy3"/>
    <dgm:cxn modelId="{88C98755-3938-48A3-9102-734405F89B6F}" type="presOf" srcId="{A1995530-8AF1-41C6-B1CD-A50DB4243561}" destId="{19671DC7-C2BA-47AD-BFCA-EB0F3E9FEA0C}" srcOrd="0" destOrd="0" presId="urn:microsoft.com/office/officeart/2005/8/layout/hierarchy3"/>
    <dgm:cxn modelId="{2A7998B4-0257-4568-8C95-E5F9B05978BB}" type="presOf" srcId="{E013CB24-32E5-4589-9880-153025FF67DC}" destId="{94C2D075-70E8-4E45-A347-DC2F97789410}" srcOrd="0" destOrd="0" presId="urn:microsoft.com/office/officeart/2005/8/layout/hierarchy3"/>
    <dgm:cxn modelId="{E2BF6B47-5FF2-4E5B-8311-F6406CDF3BA4}" type="presOf" srcId="{1DE082D8-6A9F-4041-80B6-3FAE370FD404}" destId="{1D575B20-D40F-4246-9001-5A7623B7EAA0}" srcOrd="0" destOrd="0" presId="urn:microsoft.com/office/officeart/2005/8/layout/hierarchy3"/>
    <dgm:cxn modelId="{C1515021-A93F-46D0-B909-D78624A914D1}" srcId="{ABCC7280-E45E-4763-8034-81485274F5D5}" destId="{856CB0A1-80A4-466D-9DFD-E48A2F663AB2}" srcOrd="1" destOrd="0" parTransId="{7636458E-815C-42E9-93A4-5329C99306BB}" sibTransId="{2D84F14D-96B6-4C51-AA29-B1C025B7E814}"/>
    <dgm:cxn modelId="{2281C2B0-1D47-4AB2-AEAC-5C9468470BA1}" type="presOf" srcId="{BD8BDB21-56CB-477C-9022-11D5BB1A833F}" destId="{5B44C3B3-5A0B-43DD-B4F5-67314AA56126}" srcOrd="0" destOrd="0" presId="urn:microsoft.com/office/officeart/2005/8/layout/hierarchy3"/>
    <dgm:cxn modelId="{7CEAA717-5414-433B-B387-2EF5634E42B9}" type="presOf" srcId="{0D31BA2D-26B5-4081-AD02-278F668B9704}" destId="{1AACA0A3-B5D1-430A-B07C-5AE6A312E90D}" srcOrd="0" destOrd="0" presId="urn:microsoft.com/office/officeart/2005/8/layout/hierarchy3"/>
    <dgm:cxn modelId="{EA89E2D2-445E-4C23-8DB2-859DA746B70E}" srcId="{856CB0A1-80A4-466D-9DFD-E48A2F663AB2}" destId="{A497F079-1071-453B-88E8-2872EEC8BDB4}" srcOrd="2" destOrd="0" parTransId="{F1F53EB8-305E-4D40-87C7-A39562909DD6}" sibTransId="{5AD8C63A-5C27-41A6-8BE1-58D04A7CC098}"/>
    <dgm:cxn modelId="{A924724F-A702-44F2-90FE-49E5059F8877}" srcId="{856CB0A1-80A4-466D-9DFD-E48A2F663AB2}" destId="{41C577E3-9C02-400A-BAE9-F86ADA2528F3}" srcOrd="0" destOrd="0" parTransId="{35175D38-8677-4E68-9447-150EFA55EF0E}" sibTransId="{156A1A42-46A6-471D-BB9E-88C98BF8D13B}"/>
    <dgm:cxn modelId="{4FA12948-CCCA-43A6-BE5D-E2CFFE7A4DD9}" srcId="{1DE082D8-6A9F-4041-80B6-3FAE370FD404}" destId="{7A63EA39-A5B9-426E-A44C-F8925D2ACC2F}" srcOrd="2" destOrd="0" parTransId="{A1995530-8AF1-41C6-B1CD-A50DB4243561}" sibTransId="{50E6171A-977D-4C3D-B891-EFF0AD24E36C}"/>
    <dgm:cxn modelId="{0495DD53-3DA5-4556-8CAB-92BBE464CAB0}" srcId="{856CB0A1-80A4-466D-9DFD-E48A2F663AB2}" destId="{BD8BDB21-56CB-477C-9022-11D5BB1A833F}" srcOrd="1" destOrd="0" parTransId="{417E018A-DF6A-42B9-8A7D-B1F5211F072F}" sibTransId="{65B161B1-1712-40B5-B584-D580786CEB99}"/>
    <dgm:cxn modelId="{6C1EB5A7-775A-4E24-9F3B-81C642B5F572}" type="presOf" srcId="{ABCC7280-E45E-4763-8034-81485274F5D5}" destId="{EDCAA1F5-D637-414C-9561-4FF07408CAC8}" srcOrd="0" destOrd="0" presId="urn:microsoft.com/office/officeart/2005/8/layout/hierarchy3"/>
    <dgm:cxn modelId="{07D13EC3-137E-408B-B947-9B802E827BF0}" type="presOf" srcId="{F1F53EB8-305E-4D40-87C7-A39562909DD6}" destId="{CBD44E6A-65CE-4D9A-B61D-BCFA65CBD6FB}" srcOrd="0" destOrd="0" presId="urn:microsoft.com/office/officeart/2005/8/layout/hierarchy3"/>
    <dgm:cxn modelId="{A1FBDEF5-AB31-4BA6-9DE8-D26055BC109D}" type="presOf" srcId="{A497F079-1071-453B-88E8-2872EEC8BDB4}" destId="{D885A4FB-FA8A-4F9A-B9B6-7FDA423F4D70}" srcOrd="0" destOrd="0" presId="urn:microsoft.com/office/officeart/2005/8/layout/hierarchy3"/>
    <dgm:cxn modelId="{36287144-2B15-4538-B862-6CE8E1C41533}" type="presOf" srcId="{20D58D4A-5FC2-49D3-8BBA-C0A9D917B1F3}" destId="{6F486213-2F43-430C-9107-16FEAFAFB5AF}" srcOrd="0" destOrd="0" presId="urn:microsoft.com/office/officeart/2005/8/layout/hierarchy3"/>
    <dgm:cxn modelId="{507ECFFB-455E-4065-B96E-B36BEBB12D93}" type="presOf" srcId="{5BD15B67-F7AD-4DF3-AAE6-1216D2A5DC03}" destId="{D08497AE-1A2C-4ADB-8373-55C382E56ED7}" srcOrd="0" destOrd="0" presId="urn:microsoft.com/office/officeart/2005/8/layout/hierarchy3"/>
    <dgm:cxn modelId="{2C432EDB-4AFE-4DBA-9869-D3778DB37253}" srcId="{1DE082D8-6A9F-4041-80B6-3FAE370FD404}" destId="{E013CB24-32E5-4589-9880-153025FF67DC}" srcOrd="0" destOrd="0" parTransId="{20D58D4A-5FC2-49D3-8BBA-C0A9D917B1F3}" sibTransId="{1F3B2835-262B-4E73-9BED-876FAF1BB2EE}"/>
    <dgm:cxn modelId="{F2644E14-E011-4FB3-9860-B474AEAB27FC}" type="presOf" srcId="{301472EE-D045-4C34-AF14-0EB09D3C81D2}" destId="{5D76013B-5728-41EB-8506-EC483CADDCC0}" srcOrd="0" destOrd="0" presId="urn:microsoft.com/office/officeart/2005/8/layout/hierarchy3"/>
    <dgm:cxn modelId="{2EB61F96-1A3F-46C8-B34C-B6E584C6E78B}" type="presOf" srcId="{35175D38-8677-4E68-9447-150EFA55EF0E}" destId="{B439271F-18D1-493C-BC92-D07C4B19F4ED}" srcOrd="0" destOrd="0" presId="urn:microsoft.com/office/officeart/2005/8/layout/hierarchy3"/>
    <dgm:cxn modelId="{2396214D-9123-4B94-AB11-6277252251B6}" srcId="{856CB0A1-80A4-466D-9DFD-E48A2F663AB2}" destId="{70A6DDA1-664C-479E-90ED-E686170E3FAF}" srcOrd="3" destOrd="0" parTransId="{301472EE-D045-4C34-AF14-0EB09D3C81D2}" sibTransId="{1054C4F4-613A-4209-84F5-73FC224B4B95}"/>
    <dgm:cxn modelId="{6D320F69-EAAE-4768-80BF-26B264CB43F3}" type="presOf" srcId="{58E7A90A-0D48-480C-ADC3-4965EB2CB43B}" destId="{34164543-7475-4BB2-80AA-FDAF938DB7B4}" srcOrd="0" destOrd="0" presId="urn:microsoft.com/office/officeart/2005/8/layout/hierarchy3"/>
    <dgm:cxn modelId="{960B216B-D664-4647-B094-5CFE95BDD149}" type="presParOf" srcId="{EDCAA1F5-D637-414C-9561-4FF07408CAC8}" destId="{578CD1B2-E8C1-4DF1-BE80-394BF18DF781}" srcOrd="0" destOrd="0" presId="urn:microsoft.com/office/officeart/2005/8/layout/hierarchy3"/>
    <dgm:cxn modelId="{A1BED44A-F1A8-4ED0-A558-7197FDE60799}" type="presParOf" srcId="{578CD1B2-E8C1-4DF1-BE80-394BF18DF781}" destId="{34A2EF3A-B3E3-44A2-8093-18F3404C8476}" srcOrd="0" destOrd="0" presId="urn:microsoft.com/office/officeart/2005/8/layout/hierarchy3"/>
    <dgm:cxn modelId="{B9D4E96A-AF40-4319-9477-4CCBEDC3BE7D}" type="presParOf" srcId="{34A2EF3A-B3E3-44A2-8093-18F3404C8476}" destId="{1D575B20-D40F-4246-9001-5A7623B7EAA0}" srcOrd="0" destOrd="0" presId="urn:microsoft.com/office/officeart/2005/8/layout/hierarchy3"/>
    <dgm:cxn modelId="{9706230E-872D-4A0B-9566-B1C9374EC5CE}" type="presParOf" srcId="{34A2EF3A-B3E3-44A2-8093-18F3404C8476}" destId="{01C70D5D-9398-420E-AD2A-78C53FFA11F1}" srcOrd="1" destOrd="0" presId="urn:microsoft.com/office/officeart/2005/8/layout/hierarchy3"/>
    <dgm:cxn modelId="{F02A06C6-7F53-4ACD-B49E-BC0501855C9B}" type="presParOf" srcId="{578CD1B2-E8C1-4DF1-BE80-394BF18DF781}" destId="{1C0AE75E-0EE1-4E4D-A408-B82650EEB427}" srcOrd="1" destOrd="0" presId="urn:microsoft.com/office/officeart/2005/8/layout/hierarchy3"/>
    <dgm:cxn modelId="{348E7EA7-6629-4DCD-BF0B-A1A50A38152E}" type="presParOf" srcId="{1C0AE75E-0EE1-4E4D-A408-B82650EEB427}" destId="{6F486213-2F43-430C-9107-16FEAFAFB5AF}" srcOrd="0" destOrd="0" presId="urn:microsoft.com/office/officeart/2005/8/layout/hierarchy3"/>
    <dgm:cxn modelId="{C63C1FEE-6084-4C80-846D-687FE711D5CC}" type="presParOf" srcId="{1C0AE75E-0EE1-4E4D-A408-B82650EEB427}" destId="{94C2D075-70E8-4E45-A347-DC2F97789410}" srcOrd="1" destOrd="0" presId="urn:microsoft.com/office/officeart/2005/8/layout/hierarchy3"/>
    <dgm:cxn modelId="{83673DD0-6FCA-4087-B7B9-56E3106591E9}" type="presParOf" srcId="{1C0AE75E-0EE1-4E4D-A408-B82650EEB427}" destId="{600C71E2-E249-45DD-AB15-BE4442DA75CB}" srcOrd="2" destOrd="0" presId="urn:microsoft.com/office/officeart/2005/8/layout/hierarchy3"/>
    <dgm:cxn modelId="{715F3382-8CA9-4D2B-BBE3-EB50E870C180}" type="presParOf" srcId="{1C0AE75E-0EE1-4E4D-A408-B82650EEB427}" destId="{1AACA0A3-B5D1-430A-B07C-5AE6A312E90D}" srcOrd="3" destOrd="0" presId="urn:microsoft.com/office/officeart/2005/8/layout/hierarchy3"/>
    <dgm:cxn modelId="{743BC7C4-A9AA-4DCB-9EC5-B729F285FC12}" type="presParOf" srcId="{1C0AE75E-0EE1-4E4D-A408-B82650EEB427}" destId="{19671DC7-C2BA-47AD-BFCA-EB0F3E9FEA0C}" srcOrd="4" destOrd="0" presId="urn:microsoft.com/office/officeart/2005/8/layout/hierarchy3"/>
    <dgm:cxn modelId="{B72724B2-69DF-4B98-B144-D8ECCB43B746}" type="presParOf" srcId="{1C0AE75E-0EE1-4E4D-A408-B82650EEB427}" destId="{7932EBD3-F8A9-4961-A5DE-3C3CD3735020}" srcOrd="5" destOrd="0" presId="urn:microsoft.com/office/officeart/2005/8/layout/hierarchy3"/>
    <dgm:cxn modelId="{1D1715AE-2590-4CCF-B04F-286B5EBE24E3}" type="presParOf" srcId="{1C0AE75E-0EE1-4E4D-A408-B82650EEB427}" destId="{61DA4F95-9A2F-4DCB-8E9E-788B93F0B1CD}" srcOrd="6" destOrd="0" presId="urn:microsoft.com/office/officeart/2005/8/layout/hierarchy3"/>
    <dgm:cxn modelId="{FE321E75-42AA-4316-ADC6-9A6C17A72C3E}" type="presParOf" srcId="{1C0AE75E-0EE1-4E4D-A408-B82650EEB427}" destId="{8C3199A4-415D-419F-8D42-8DACA9C4A9FA}" srcOrd="7" destOrd="0" presId="urn:microsoft.com/office/officeart/2005/8/layout/hierarchy3"/>
    <dgm:cxn modelId="{45D7A6A6-1432-460A-8D16-89E2F25B3F2E}" type="presParOf" srcId="{1C0AE75E-0EE1-4E4D-A408-B82650EEB427}" destId="{D08497AE-1A2C-4ADB-8373-55C382E56ED7}" srcOrd="8" destOrd="0" presId="urn:microsoft.com/office/officeart/2005/8/layout/hierarchy3"/>
    <dgm:cxn modelId="{94061779-7DE6-48F4-94C5-8F1B1A0B7032}" type="presParOf" srcId="{1C0AE75E-0EE1-4E4D-A408-B82650EEB427}" destId="{34164543-7475-4BB2-80AA-FDAF938DB7B4}" srcOrd="9" destOrd="0" presId="urn:microsoft.com/office/officeart/2005/8/layout/hierarchy3"/>
    <dgm:cxn modelId="{F629AF13-E01A-44C5-AF72-34ECA158DA4C}" type="presParOf" srcId="{EDCAA1F5-D637-414C-9561-4FF07408CAC8}" destId="{B233708A-22E8-4515-8602-A06F41882A82}" srcOrd="1" destOrd="0" presId="urn:microsoft.com/office/officeart/2005/8/layout/hierarchy3"/>
    <dgm:cxn modelId="{CFAC6705-A879-43D5-9D9C-307E124DB7ED}" type="presParOf" srcId="{B233708A-22E8-4515-8602-A06F41882A82}" destId="{A624F1AE-F7C3-47D2-A641-4D19F9CD74BF}" srcOrd="0" destOrd="0" presId="urn:microsoft.com/office/officeart/2005/8/layout/hierarchy3"/>
    <dgm:cxn modelId="{8E4AAC95-BF32-4CC5-8D1F-629A941FDE09}" type="presParOf" srcId="{A624F1AE-F7C3-47D2-A641-4D19F9CD74BF}" destId="{754B041E-0126-463C-9310-F8E97323375D}" srcOrd="0" destOrd="0" presId="urn:microsoft.com/office/officeart/2005/8/layout/hierarchy3"/>
    <dgm:cxn modelId="{0E4E773D-8B29-4971-B9C2-0D160DFFCFB7}" type="presParOf" srcId="{A624F1AE-F7C3-47D2-A641-4D19F9CD74BF}" destId="{F4954F13-C1B0-495A-B9EC-6B3A6199FF69}" srcOrd="1" destOrd="0" presId="urn:microsoft.com/office/officeart/2005/8/layout/hierarchy3"/>
    <dgm:cxn modelId="{98FBCC02-869B-4A03-AB07-E5DEC3C6C145}" type="presParOf" srcId="{B233708A-22E8-4515-8602-A06F41882A82}" destId="{82940CA0-C809-4347-AA57-B0D0E5B69DF8}" srcOrd="1" destOrd="0" presId="urn:microsoft.com/office/officeart/2005/8/layout/hierarchy3"/>
    <dgm:cxn modelId="{340967A6-8F75-4B42-ACC0-2AA7912E9526}" type="presParOf" srcId="{82940CA0-C809-4347-AA57-B0D0E5B69DF8}" destId="{B439271F-18D1-493C-BC92-D07C4B19F4ED}" srcOrd="0" destOrd="0" presId="urn:microsoft.com/office/officeart/2005/8/layout/hierarchy3"/>
    <dgm:cxn modelId="{724525D3-4305-4841-AC36-0C3F070EDC66}" type="presParOf" srcId="{82940CA0-C809-4347-AA57-B0D0E5B69DF8}" destId="{86B31E45-3F7B-429B-937A-5622B8E899CF}" srcOrd="1" destOrd="0" presId="urn:microsoft.com/office/officeart/2005/8/layout/hierarchy3"/>
    <dgm:cxn modelId="{FBD45405-8E00-402F-956B-DEF645DDCEB2}" type="presParOf" srcId="{82940CA0-C809-4347-AA57-B0D0E5B69DF8}" destId="{19994374-8EC8-44A5-90FD-B0DEA9F515D3}" srcOrd="2" destOrd="0" presId="urn:microsoft.com/office/officeart/2005/8/layout/hierarchy3"/>
    <dgm:cxn modelId="{1E0614CC-FA5B-42EF-9884-A217D8EF6BE2}" type="presParOf" srcId="{82940CA0-C809-4347-AA57-B0D0E5B69DF8}" destId="{5B44C3B3-5A0B-43DD-B4F5-67314AA56126}" srcOrd="3" destOrd="0" presId="urn:microsoft.com/office/officeart/2005/8/layout/hierarchy3"/>
    <dgm:cxn modelId="{5D551B00-8F94-401F-A0A0-2BDD00756BAA}" type="presParOf" srcId="{82940CA0-C809-4347-AA57-B0D0E5B69DF8}" destId="{CBD44E6A-65CE-4D9A-B61D-BCFA65CBD6FB}" srcOrd="4" destOrd="0" presId="urn:microsoft.com/office/officeart/2005/8/layout/hierarchy3"/>
    <dgm:cxn modelId="{0B432C08-1A06-416D-9580-69244C417C28}" type="presParOf" srcId="{82940CA0-C809-4347-AA57-B0D0E5B69DF8}" destId="{D885A4FB-FA8A-4F9A-B9B6-7FDA423F4D70}" srcOrd="5" destOrd="0" presId="urn:microsoft.com/office/officeart/2005/8/layout/hierarchy3"/>
    <dgm:cxn modelId="{F5B885F9-F806-41E7-B1F6-6EA4881D3BBE}" type="presParOf" srcId="{82940CA0-C809-4347-AA57-B0D0E5B69DF8}" destId="{5D76013B-5728-41EB-8506-EC483CADDCC0}" srcOrd="6" destOrd="0" presId="urn:microsoft.com/office/officeart/2005/8/layout/hierarchy3"/>
    <dgm:cxn modelId="{9E74F2D3-0B2F-45AB-B9A2-63606D5B9D87}" type="presParOf" srcId="{82940CA0-C809-4347-AA57-B0D0E5B69DF8}" destId="{E798EB78-18E7-4266-966E-728DD71AC74C}" srcOrd="7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96412C6-F3B5-4B20-8F7E-4E62D28899E8}">
      <dsp:nvSpPr>
        <dsp:cNvPr id="0" name=""/>
        <dsp:cNvSpPr/>
      </dsp:nvSpPr>
      <dsp:spPr>
        <a:xfrm>
          <a:off x="744628" y="71981"/>
          <a:ext cx="5602779" cy="5976677"/>
        </a:xfrm>
        <a:prstGeom prst="triangle">
          <a:avLst/>
        </a:prstGeom>
        <a:solidFill>
          <a:schemeClr val="accent1">
            <a:lumMod val="60000"/>
            <a:lumOff val="40000"/>
          </a:schemeClr>
        </a:soli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196E57B4-EF9F-4FDB-AD40-D795CE4F9F1E}">
      <dsp:nvSpPr>
        <dsp:cNvPr id="0" name=""/>
        <dsp:cNvSpPr/>
      </dsp:nvSpPr>
      <dsp:spPr>
        <a:xfrm>
          <a:off x="3809165" y="1113"/>
          <a:ext cx="2405552" cy="673426"/>
        </a:xfrm>
        <a:prstGeom prst="roundRect">
          <a:avLst/>
        </a:prstGeom>
        <a:gradFill rotWithShape="1">
          <a:gsLst>
            <a:gs pos="0">
              <a:schemeClr val="accent5">
                <a:tint val="92000"/>
                <a:satMod val="170000"/>
              </a:schemeClr>
            </a:gs>
            <a:gs pos="15000">
              <a:schemeClr val="accent5">
                <a:tint val="92000"/>
                <a:shade val="99000"/>
                <a:satMod val="170000"/>
              </a:schemeClr>
            </a:gs>
            <a:gs pos="62000">
              <a:schemeClr val="accent5">
                <a:tint val="96000"/>
                <a:shade val="80000"/>
                <a:satMod val="170000"/>
              </a:schemeClr>
            </a:gs>
            <a:gs pos="97000">
              <a:schemeClr val="accent5">
                <a:tint val="98000"/>
                <a:shade val="63000"/>
                <a:satMod val="170000"/>
              </a:schemeClr>
            </a:gs>
            <a:gs pos="100000">
              <a:schemeClr val="accent5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contourW="12700">
          <a:bevelT w="25400" h="50800" prst="angle"/>
          <a:contourClr>
            <a:schemeClr val="accent5"/>
          </a:contourClr>
        </a:sp3d>
      </dsp:spPr>
      <dsp:style>
        <a:lnRef idx="0">
          <a:schemeClr val="accent5"/>
        </a:lnRef>
        <a:fillRef idx="3">
          <a:schemeClr val="accent5"/>
        </a:fillRef>
        <a:effectRef idx="3">
          <a:schemeClr val="accent5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3200" b="1" kern="1200" dirty="0" smtClean="0">
              <a:solidFill>
                <a:srgbClr val="FFFF00"/>
              </a:solidFill>
            </a:rPr>
            <a:t>القصة</a:t>
          </a:r>
          <a:endParaRPr lang="ar-SA" sz="3200" b="1" kern="1200" dirty="0">
            <a:solidFill>
              <a:srgbClr val="FFFF00"/>
            </a:solidFill>
          </a:endParaRPr>
        </a:p>
      </dsp:txBody>
      <dsp:txXfrm>
        <a:off x="3842039" y="33987"/>
        <a:ext cx="2339804" cy="607678"/>
      </dsp:txXfrm>
    </dsp:sp>
    <dsp:sp modelId="{CDDAB9EA-6335-474D-8517-7C457F57C3FC}">
      <dsp:nvSpPr>
        <dsp:cNvPr id="0" name=""/>
        <dsp:cNvSpPr/>
      </dsp:nvSpPr>
      <dsp:spPr>
        <a:xfrm>
          <a:off x="4264652" y="852466"/>
          <a:ext cx="2311081" cy="729862"/>
        </a:xfrm>
        <a:prstGeom prst="roundRect">
          <a:avLst/>
        </a:prstGeom>
        <a:gradFill rotWithShape="1">
          <a:gsLst>
            <a:gs pos="0">
              <a:schemeClr val="accent5">
                <a:tint val="92000"/>
                <a:satMod val="170000"/>
              </a:schemeClr>
            </a:gs>
            <a:gs pos="15000">
              <a:schemeClr val="accent5">
                <a:tint val="92000"/>
                <a:shade val="99000"/>
                <a:satMod val="170000"/>
              </a:schemeClr>
            </a:gs>
            <a:gs pos="62000">
              <a:schemeClr val="accent5">
                <a:tint val="96000"/>
                <a:shade val="80000"/>
                <a:satMod val="170000"/>
              </a:schemeClr>
            </a:gs>
            <a:gs pos="97000">
              <a:schemeClr val="accent5">
                <a:tint val="98000"/>
                <a:shade val="63000"/>
                <a:satMod val="170000"/>
              </a:schemeClr>
            </a:gs>
            <a:gs pos="100000">
              <a:schemeClr val="accent5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contourW="12700">
          <a:bevelT w="25400" h="50800" prst="angle"/>
          <a:contourClr>
            <a:schemeClr val="accent5"/>
          </a:contourClr>
        </a:sp3d>
      </dsp:spPr>
      <dsp:style>
        <a:lnRef idx="0">
          <a:schemeClr val="accent5"/>
        </a:lnRef>
        <a:fillRef idx="3">
          <a:schemeClr val="accent5"/>
        </a:fillRef>
        <a:effectRef idx="3">
          <a:schemeClr val="accent5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3200" b="1" kern="1200" dirty="0" smtClean="0">
              <a:solidFill>
                <a:srgbClr val="FFFF00"/>
              </a:solidFill>
            </a:rPr>
            <a:t>السؤال</a:t>
          </a:r>
          <a:endParaRPr lang="ar-SA" sz="3200" b="1" kern="1200" dirty="0">
            <a:solidFill>
              <a:srgbClr val="FFFF00"/>
            </a:solidFill>
          </a:endParaRPr>
        </a:p>
      </dsp:txBody>
      <dsp:txXfrm>
        <a:off x="4300281" y="888095"/>
        <a:ext cx="2239823" cy="658604"/>
      </dsp:txXfrm>
    </dsp:sp>
    <dsp:sp modelId="{6109A7C2-ADF9-4218-9EE4-04196DA093C0}">
      <dsp:nvSpPr>
        <dsp:cNvPr id="0" name=""/>
        <dsp:cNvSpPr/>
      </dsp:nvSpPr>
      <dsp:spPr>
        <a:xfrm>
          <a:off x="4638914" y="1651466"/>
          <a:ext cx="2260907" cy="725849"/>
        </a:xfrm>
        <a:prstGeom prst="roundRect">
          <a:avLst/>
        </a:prstGeom>
        <a:gradFill rotWithShape="1">
          <a:gsLst>
            <a:gs pos="0">
              <a:schemeClr val="accent5">
                <a:tint val="92000"/>
                <a:satMod val="170000"/>
              </a:schemeClr>
            </a:gs>
            <a:gs pos="15000">
              <a:schemeClr val="accent5">
                <a:tint val="92000"/>
                <a:shade val="99000"/>
                <a:satMod val="170000"/>
              </a:schemeClr>
            </a:gs>
            <a:gs pos="62000">
              <a:schemeClr val="accent5">
                <a:tint val="96000"/>
                <a:shade val="80000"/>
                <a:satMod val="170000"/>
              </a:schemeClr>
            </a:gs>
            <a:gs pos="97000">
              <a:schemeClr val="accent5">
                <a:tint val="98000"/>
                <a:shade val="63000"/>
                <a:satMod val="170000"/>
              </a:schemeClr>
            </a:gs>
            <a:gs pos="100000">
              <a:schemeClr val="accent5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contourW="12700">
          <a:bevelT w="25400" h="50800" prst="angle"/>
          <a:contourClr>
            <a:schemeClr val="accent5"/>
          </a:contourClr>
        </a:sp3d>
      </dsp:spPr>
      <dsp:style>
        <a:lnRef idx="0">
          <a:schemeClr val="accent5"/>
        </a:lnRef>
        <a:fillRef idx="3">
          <a:schemeClr val="accent5"/>
        </a:fillRef>
        <a:effectRef idx="3">
          <a:schemeClr val="accent5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3200" b="1" kern="1200" dirty="0" smtClean="0">
              <a:solidFill>
                <a:srgbClr val="FFFF00"/>
              </a:solidFill>
            </a:rPr>
            <a:t> المبهمات</a:t>
          </a:r>
          <a:endParaRPr lang="ar-SA" sz="3200" b="1" kern="1200" dirty="0">
            <a:solidFill>
              <a:srgbClr val="FFFF00"/>
            </a:solidFill>
          </a:endParaRPr>
        </a:p>
      </dsp:txBody>
      <dsp:txXfrm>
        <a:off x="4674347" y="1686899"/>
        <a:ext cx="2190041" cy="654983"/>
      </dsp:txXfrm>
    </dsp:sp>
    <dsp:sp modelId="{2EF10DF1-A716-42E5-98AF-2470A7AA8FEC}">
      <dsp:nvSpPr>
        <dsp:cNvPr id="0" name=""/>
        <dsp:cNvSpPr/>
      </dsp:nvSpPr>
      <dsp:spPr>
        <a:xfrm>
          <a:off x="5086670" y="2460645"/>
          <a:ext cx="2257372" cy="801512"/>
        </a:xfrm>
        <a:prstGeom prst="roundRect">
          <a:avLst/>
        </a:prstGeom>
        <a:gradFill rotWithShape="1">
          <a:gsLst>
            <a:gs pos="0">
              <a:schemeClr val="accent5">
                <a:tint val="92000"/>
                <a:satMod val="170000"/>
              </a:schemeClr>
            </a:gs>
            <a:gs pos="15000">
              <a:schemeClr val="accent5">
                <a:tint val="92000"/>
                <a:shade val="99000"/>
                <a:satMod val="170000"/>
              </a:schemeClr>
            </a:gs>
            <a:gs pos="62000">
              <a:schemeClr val="accent5">
                <a:tint val="96000"/>
                <a:shade val="80000"/>
                <a:satMod val="170000"/>
              </a:schemeClr>
            </a:gs>
            <a:gs pos="97000">
              <a:schemeClr val="accent5">
                <a:tint val="98000"/>
                <a:shade val="63000"/>
                <a:satMod val="170000"/>
              </a:schemeClr>
            </a:gs>
            <a:gs pos="100000">
              <a:schemeClr val="accent5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 w="9525" cap="flat" cmpd="sng" algn="ctr">
          <a:solidFill>
            <a:schemeClr val="accent5"/>
          </a:solidFill>
          <a:prstDash val="solid"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contourW="12700">
          <a:bevelT w="0" h="0"/>
          <a:contourClr>
            <a:schemeClr val="accent5">
              <a:shade val="80000"/>
            </a:schemeClr>
          </a:contourClr>
        </a:sp3d>
      </dsp:spPr>
      <dsp:style>
        <a:lnRef idx="1">
          <a:schemeClr val="accent5"/>
        </a:lnRef>
        <a:fillRef idx="3">
          <a:schemeClr val="accent5"/>
        </a:fillRef>
        <a:effectRef idx="2">
          <a:schemeClr val="accent5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800" b="1" kern="1200" dirty="0" smtClean="0">
              <a:solidFill>
                <a:srgbClr val="FFFF00"/>
              </a:solidFill>
            </a:rPr>
            <a:t>الأرقام</a:t>
          </a:r>
          <a:endParaRPr lang="ar-SA" sz="2800" b="1" kern="1200" dirty="0">
            <a:solidFill>
              <a:srgbClr val="FFFF00"/>
            </a:solidFill>
          </a:endParaRPr>
        </a:p>
      </dsp:txBody>
      <dsp:txXfrm>
        <a:off x="5125797" y="2499772"/>
        <a:ext cx="2179118" cy="723258"/>
      </dsp:txXfrm>
    </dsp:sp>
    <dsp:sp modelId="{B6AAB141-7E23-42EE-8D06-5C034964A9AD}">
      <dsp:nvSpPr>
        <dsp:cNvPr id="0" name=""/>
        <dsp:cNvSpPr/>
      </dsp:nvSpPr>
      <dsp:spPr>
        <a:xfrm>
          <a:off x="5509999" y="3360078"/>
          <a:ext cx="2286250" cy="777822"/>
        </a:xfrm>
        <a:prstGeom prst="roundRect">
          <a:avLst/>
        </a:prstGeom>
        <a:gradFill rotWithShape="1">
          <a:gsLst>
            <a:gs pos="0">
              <a:schemeClr val="accent5">
                <a:tint val="92000"/>
                <a:satMod val="170000"/>
              </a:schemeClr>
            </a:gs>
            <a:gs pos="15000">
              <a:schemeClr val="accent5">
                <a:tint val="92000"/>
                <a:shade val="99000"/>
                <a:satMod val="170000"/>
              </a:schemeClr>
            </a:gs>
            <a:gs pos="62000">
              <a:schemeClr val="accent5">
                <a:tint val="96000"/>
                <a:shade val="80000"/>
                <a:satMod val="170000"/>
              </a:schemeClr>
            </a:gs>
            <a:gs pos="97000">
              <a:schemeClr val="accent5">
                <a:tint val="98000"/>
                <a:shade val="63000"/>
                <a:satMod val="170000"/>
              </a:schemeClr>
            </a:gs>
            <a:gs pos="100000">
              <a:schemeClr val="accent5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contourW="12700">
          <a:bevelT w="25400" h="50800" prst="angle"/>
          <a:contourClr>
            <a:schemeClr val="accent5"/>
          </a:contourClr>
        </a:sp3d>
      </dsp:spPr>
      <dsp:style>
        <a:lnRef idx="0">
          <a:schemeClr val="accent5"/>
        </a:lnRef>
        <a:fillRef idx="3">
          <a:schemeClr val="accent5"/>
        </a:fillRef>
        <a:effectRef idx="3">
          <a:schemeClr val="accent5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800" b="1" kern="1200" dirty="0" smtClean="0">
              <a:solidFill>
                <a:srgbClr val="FFFF00"/>
              </a:solidFill>
            </a:rPr>
            <a:t>الإجمال والتفصيل</a:t>
          </a:r>
          <a:endParaRPr lang="ar-SA" sz="2800" b="1" kern="1200" dirty="0">
            <a:solidFill>
              <a:srgbClr val="FFFF00"/>
            </a:solidFill>
          </a:endParaRPr>
        </a:p>
      </dsp:txBody>
      <dsp:txXfrm>
        <a:off x="5547969" y="3398048"/>
        <a:ext cx="2210310" cy="701882"/>
      </dsp:txXfrm>
    </dsp:sp>
    <dsp:sp modelId="{6CD23AE9-0989-4159-AD7A-3C3EC2D25889}">
      <dsp:nvSpPr>
        <dsp:cNvPr id="0" name=""/>
        <dsp:cNvSpPr/>
      </dsp:nvSpPr>
      <dsp:spPr>
        <a:xfrm>
          <a:off x="5956584" y="4263004"/>
          <a:ext cx="2286250" cy="777822"/>
        </a:xfrm>
        <a:prstGeom prst="roundRect">
          <a:avLst/>
        </a:prstGeom>
        <a:gradFill rotWithShape="1">
          <a:gsLst>
            <a:gs pos="0">
              <a:schemeClr val="accent5">
                <a:tint val="92000"/>
                <a:satMod val="170000"/>
              </a:schemeClr>
            </a:gs>
            <a:gs pos="15000">
              <a:schemeClr val="accent5">
                <a:tint val="92000"/>
                <a:shade val="99000"/>
                <a:satMod val="170000"/>
              </a:schemeClr>
            </a:gs>
            <a:gs pos="62000">
              <a:schemeClr val="accent5">
                <a:tint val="96000"/>
                <a:shade val="80000"/>
                <a:satMod val="170000"/>
              </a:schemeClr>
            </a:gs>
            <a:gs pos="97000">
              <a:schemeClr val="accent5">
                <a:tint val="98000"/>
                <a:shade val="63000"/>
                <a:satMod val="170000"/>
              </a:schemeClr>
            </a:gs>
            <a:gs pos="100000">
              <a:schemeClr val="accent5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contourW="12700">
          <a:bevelT w="25400" h="50800" prst="angle"/>
          <a:contourClr>
            <a:schemeClr val="accent5"/>
          </a:contourClr>
        </a:sp3d>
      </dsp:spPr>
      <dsp:style>
        <a:lnRef idx="0">
          <a:schemeClr val="accent5"/>
        </a:lnRef>
        <a:fillRef idx="3">
          <a:schemeClr val="accent5"/>
        </a:fillRef>
        <a:effectRef idx="3">
          <a:schemeClr val="accent5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800" b="1" kern="1200" dirty="0" smtClean="0">
              <a:solidFill>
                <a:srgbClr val="FFFF00"/>
              </a:solidFill>
            </a:rPr>
            <a:t>أدوات</a:t>
          </a:r>
          <a:r>
            <a:rPr lang="ar-SA" sz="2800" b="1" kern="1200" baseline="0" dirty="0" smtClean="0">
              <a:solidFill>
                <a:srgbClr val="FFFF00"/>
              </a:solidFill>
            </a:rPr>
            <a:t> التنبيه</a:t>
          </a:r>
          <a:endParaRPr lang="ar-SA" sz="2800" b="1" kern="1200" dirty="0">
            <a:solidFill>
              <a:srgbClr val="FFFF00"/>
            </a:solidFill>
          </a:endParaRPr>
        </a:p>
      </dsp:txBody>
      <dsp:txXfrm>
        <a:off x="5994554" y="4300974"/>
        <a:ext cx="2210310" cy="70188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D575B20-D40F-4246-9001-5A7623B7EAA0}">
      <dsp:nvSpPr>
        <dsp:cNvPr id="0" name=""/>
        <dsp:cNvSpPr/>
      </dsp:nvSpPr>
      <dsp:spPr>
        <a:xfrm>
          <a:off x="6237244" y="0"/>
          <a:ext cx="2403715" cy="1718840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 prst="angle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50800" rIns="76200" bIns="50800" numCol="1" spcCol="1270" anchor="ctr" anchorCtr="0">
          <a:noAutofit/>
        </a:bodyPr>
        <a:lstStyle/>
        <a:p>
          <a:pPr marL="0" marR="0" lvl="0" indent="0" algn="ctr" defTabSz="914400" rtl="1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ar-SA" sz="4000" b="1" kern="1200" cap="none" spc="0" dirty="0" smtClean="0">
            <a:ln w="1905"/>
            <a:solidFill>
              <a:srgbClr val="0070C0"/>
            </a:solidFill>
            <a:effectLst>
              <a:innerShdw blurRad="69850" dist="43180" dir="5400000">
                <a:srgbClr val="000000">
                  <a:alpha val="65000"/>
                </a:srgbClr>
              </a:innerShdw>
            </a:effectLst>
          </a:endParaRPr>
        </a:p>
        <a:p>
          <a:pPr marL="0" marR="0" lvl="0" indent="0" algn="ctr" defTabSz="914400" rtl="1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ar-SA" sz="5400" b="1" kern="1200" cap="none" spc="0" dirty="0" smtClean="0">
              <a:ln w="1905"/>
              <a:solidFill>
                <a:srgbClr val="0070C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rPr>
            <a:t>البيان المصور</a:t>
          </a:r>
        </a:p>
        <a:p>
          <a:pPr lvl="0" algn="ctr" defTabSz="24447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ar-SA" sz="3700" b="1" kern="1200" cap="none" spc="0" dirty="0">
            <a:ln w="1905"/>
            <a:solidFill>
              <a:schemeClr val="accent6">
                <a:lumMod val="75000"/>
              </a:schemeClr>
            </a:solidFill>
            <a:effectLst>
              <a:innerShdw blurRad="69850" dist="43180" dir="5400000">
                <a:srgbClr val="000000">
                  <a:alpha val="65000"/>
                </a:srgbClr>
              </a:innerShdw>
            </a:effectLst>
          </a:endParaRPr>
        </a:p>
      </dsp:txBody>
      <dsp:txXfrm>
        <a:off x="6287587" y="50343"/>
        <a:ext cx="2303029" cy="1618154"/>
      </dsp:txXfrm>
    </dsp:sp>
    <dsp:sp modelId="{754B041E-0126-463C-9310-F8E97323375D}">
      <dsp:nvSpPr>
        <dsp:cNvPr id="0" name=""/>
        <dsp:cNvSpPr/>
      </dsp:nvSpPr>
      <dsp:spPr>
        <a:xfrm>
          <a:off x="3635159" y="1631118"/>
          <a:ext cx="2580861" cy="1759413"/>
        </a:xfrm>
        <a:prstGeom prst="roundRect">
          <a:avLst>
            <a:gd name="adj" fmla="val 10000"/>
          </a:avLst>
        </a:prstGeom>
        <a:solidFill>
          <a:schemeClr val="accent3">
            <a:hueOff val="-8413219"/>
            <a:satOff val="-4326"/>
            <a:lumOff val="-186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 prst="angle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8585" tIns="72390" rIns="108585" bIns="72390" numCol="1" spcCol="1270" anchor="ctr" anchorCtr="0">
          <a:noAutofit/>
        </a:bodyPr>
        <a:lstStyle/>
        <a:p>
          <a:pPr lvl="0" algn="ctr" defTabSz="25336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5700" b="1" kern="1200" cap="none" spc="0" dirty="0" smtClean="0">
              <a:ln w="1905"/>
              <a:solidFill>
                <a:schemeClr val="accent4">
                  <a:lumMod val="60000"/>
                  <a:lumOff val="40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rPr>
            <a:t>الأداء المؤثر</a:t>
          </a:r>
        </a:p>
      </dsp:txBody>
      <dsp:txXfrm>
        <a:off x="3686690" y="1682649"/>
        <a:ext cx="2477799" cy="1656351"/>
      </dsp:txXfrm>
    </dsp:sp>
    <dsp:sp modelId="{A46CA51F-C811-4D11-B269-573CF87EA662}">
      <dsp:nvSpPr>
        <dsp:cNvPr id="0" name=""/>
        <dsp:cNvSpPr/>
      </dsp:nvSpPr>
      <dsp:spPr>
        <a:xfrm>
          <a:off x="873722" y="3302515"/>
          <a:ext cx="2720066" cy="1787719"/>
        </a:xfrm>
        <a:prstGeom prst="roundRect">
          <a:avLst>
            <a:gd name="adj" fmla="val 10000"/>
          </a:avLst>
        </a:prstGeom>
        <a:solidFill>
          <a:schemeClr val="accent3">
            <a:hueOff val="-16826439"/>
            <a:satOff val="-8652"/>
            <a:lumOff val="-372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 prst="angle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8585" tIns="72390" rIns="108585" bIns="72390" numCol="1" spcCol="1270" anchor="ctr" anchorCtr="0">
          <a:noAutofit/>
        </a:bodyPr>
        <a:lstStyle/>
        <a:p>
          <a:pPr lvl="0" algn="ctr" defTabSz="25336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5700" b="1" kern="1200" cap="none" spc="0" dirty="0" smtClean="0">
              <a:ln w="1905"/>
              <a:solidFill>
                <a:schemeClr val="accent6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rPr>
            <a:t>الإقناع المغيِّر</a:t>
          </a:r>
          <a:endParaRPr lang="ar-SA" sz="5700" b="1" kern="1200" cap="none" spc="0" dirty="0">
            <a:ln w="1905"/>
            <a:solidFill>
              <a:srgbClr val="0070C0"/>
            </a:solidFill>
            <a:effectLst>
              <a:innerShdw blurRad="69850" dist="43180" dir="5400000">
                <a:srgbClr val="000000">
                  <a:alpha val="65000"/>
                </a:srgbClr>
              </a:innerShdw>
            </a:effectLst>
          </a:endParaRPr>
        </a:p>
      </dsp:txBody>
      <dsp:txXfrm>
        <a:off x="926083" y="3354876"/>
        <a:ext cx="2615344" cy="168299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D575B20-D40F-4246-9001-5A7623B7EAA0}">
      <dsp:nvSpPr>
        <dsp:cNvPr id="0" name=""/>
        <dsp:cNvSpPr/>
      </dsp:nvSpPr>
      <dsp:spPr>
        <a:xfrm>
          <a:off x="5341634" y="248636"/>
          <a:ext cx="2619351" cy="973584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 prst="angle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4295" tIns="49530" rIns="74295" bIns="49530" numCol="1" spcCol="1270" anchor="ctr" anchorCtr="0">
          <a:noAutofit/>
        </a:bodyPr>
        <a:lstStyle/>
        <a:p>
          <a:pPr lvl="0" algn="ctr" defTabSz="17335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3900" b="1" kern="1200" cap="none" spc="0" smtClean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rPr>
            <a:t>البيان المصور</a:t>
          </a:r>
          <a:endParaRPr lang="ar-SA" sz="3900" b="1" kern="1200" cap="none" spc="0" dirty="0">
            <a:ln w="1905"/>
            <a:effectLst>
              <a:innerShdw blurRad="69850" dist="43180" dir="5400000">
                <a:srgbClr val="000000">
                  <a:alpha val="65000"/>
                </a:srgbClr>
              </a:innerShdw>
            </a:effectLst>
          </a:endParaRPr>
        </a:p>
      </dsp:txBody>
      <dsp:txXfrm>
        <a:off x="5370149" y="277151"/>
        <a:ext cx="2562321" cy="916554"/>
      </dsp:txXfrm>
    </dsp:sp>
    <dsp:sp modelId="{6F486213-2F43-430C-9107-16FEAFAFB5AF}">
      <dsp:nvSpPr>
        <dsp:cNvPr id="0" name=""/>
        <dsp:cNvSpPr/>
      </dsp:nvSpPr>
      <dsp:spPr>
        <a:xfrm>
          <a:off x="5603569" y="1222221"/>
          <a:ext cx="878424" cy="46851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68513"/>
              </a:lnTo>
              <a:lnTo>
                <a:pt x="878424" y="468513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 prst="angle"/>
        </a:sp3d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4C2D075-70E8-4E45-A347-DC2F97789410}">
      <dsp:nvSpPr>
        <dsp:cNvPr id="0" name=""/>
        <dsp:cNvSpPr/>
      </dsp:nvSpPr>
      <dsp:spPr>
        <a:xfrm>
          <a:off x="6481993" y="1326414"/>
          <a:ext cx="1590058" cy="72864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 prstMaterial="dkEdge">
          <a:bevelT prst="angle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marL="0" marR="0" lvl="0" indent="0" algn="ctr" defTabSz="914400" rtl="1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ar-SA" sz="1800" b="1" kern="1200" cap="none" spc="0" smtClean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rPr>
            <a:t>العنوان الجاذب</a:t>
          </a:r>
        </a:p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ar-SA" sz="1700" b="1" kern="1200" cap="none" spc="0" dirty="0">
            <a:ln w="1905"/>
            <a:effectLst>
              <a:innerShdw blurRad="69850" dist="43180" dir="5400000">
                <a:srgbClr val="000000">
                  <a:alpha val="65000"/>
                </a:srgbClr>
              </a:innerShdw>
            </a:effectLst>
          </a:endParaRPr>
        </a:p>
      </dsp:txBody>
      <dsp:txXfrm>
        <a:off x="6503334" y="1347755"/>
        <a:ext cx="1547376" cy="685958"/>
      </dsp:txXfrm>
    </dsp:sp>
    <dsp:sp modelId="{600C71E2-E249-45DD-AB15-BE4442DA75CB}">
      <dsp:nvSpPr>
        <dsp:cNvPr id="0" name=""/>
        <dsp:cNvSpPr/>
      </dsp:nvSpPr>
      <dsp:spPr>
        <a:xfrm>
          <a:off x="5603569" y="1222221"/>
          <a:ext cx="950282" cy="138575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85756"/>
              </a:lnTo>
              <a:lnTo>
                <a:pt x="950282" y="1385756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 prst="angle"/>
        </a:sp3d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AACA0A3-B5D1-430A-B07C-5AE6A312E90D}">
      <dsp:nvSpPr>
        <dsp:cNvPr id="0" name=""/>
        <dsp:cNvSpPr/>
      </dsp:nvSpPr>
      <dsp:spPr>
        <a:xfrm>
          <a:off x="6553852" y="2280722"/>
          <a:ext cx="1487808" cy="65451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-142170"/>
              <a:satOff val="-586"/>
              <a:lumOff val="-123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 prstMaterial="dkEdge">
          <a:bevelT prst="angle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005" tIns="26670" rIns="40005" bIns="26670" numCol="1" spcCol="1270" anchor="ctr" anchorCtr="0">
          <a:noAutofit/>
        </a:bodyPr>
        <a:lstStyle/>
        <a:p>
          <a:pPr lvl="0" algn="ctr" defTabSz="9334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100" b="1" kern="1200" cap="none" spc="0" smtClean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rPr>
            <a:t>المقدمة المؤثرة</a:t>
          </a:r>
          <a:endParaRPr lang="ar-SA" sz="2100" b="1" kern="1200" cap="none" spc="0" dirty="0">
            <a:ln w="1905"/>
            <a:effectLst>
              <a:innerShdw blurRad="69850" dist="43180" dir="5400000">
                <a:srgbClr val="000000">
                  <a:alpha val="65000"/>
                </a:srgbClr>
              </a:innerShdw>
            </a:effectLst>
          </a:endParaRPr>
        </a:p>
      </dsp:txBody>
      <dsp:txXfrm>
        <a:off x="6573022" y="2299892"/>
        <a:ext cx="1449468" cy="616171"/>
      </dsp:txXfrm>
    </dsp:sp>
    <dsp:sp modelId="{19671DC7-C2BA-47AD-BFCA-EB0F3E9FEA0C}">
      <dsp:nvSpPr>
        <dsp:cNvPr id="0" name=""/>
        <dsp:cNvSpPr/>
      </dsp:nvSpPr>
      <dsp:spPr>
        <a:xfrm>
          <a:off x="5603569" y="1222221"/>
          <a:ext cx="950282" cy="226116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61165"/>
              </a:lnTo>
              <a:lnTo>
                <a:pt x="950282" y="2261165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 prst="angle"/>
        </a:sp3d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932EBD3-F8A9-4961-A5DE-3C3CD3735020}">
      <dsp:nvSpPr>
        <dsp:cNvPr id="0" name=""/>
        <dsp:cNvSpPr/>
      </dsp:nvSpPr>
      <dsp:spPr>
        <a:xfrm>
          <a:off x="6553852" y="3142958"/>
          <a:ext cx="1550180" cy="68085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-284339"/>
              <a:satOff val="-1172"/>
              <a:lumOff val="-246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 prstMaterial="dkEdge">
          <a:bevelT prst="angle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005" tIns="26670" rIns="40005" bIns="26670" numCol="1" spcCol="1270" anchor="ctr" anchorCtr="0">
          <a:noAutofit/>
        </a:bodyPr>
        <a:lstStyle/>
        <a:p>
          <a:pPr lvl="0" algn="ctr" defTabSz="9334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100" b="1" kern="1200" cap="none" spc="0" dirty="0" smtClean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rPr>
            <a:t>الجملة البليغة</a:t>
          </a:r>
          <a:endParaRPr lang="en-US" sz="2100" b="1" kern="1200" cap="none" spc="0" dirty="0">
            <a:ln w="1905"/>
            <a:effectLst>
              <a:innerShdw blurRad="69850" dist="43180" dir="5400000">
                <a:srgbClr val="000000">
                  <a:alpha val="65000"/>
                </a:srgbClr>
              </a:innerShdw>
            </a:effectLst>
          </a:endParaRPr>
        </a:p>
      </dsp:txBody>
      <dsp:txXfrm>
        <a:off x="6573794" y="3162900"/>
        <a:ext cx="1510296" cy="640973"/>
      </dsp:txXfrm>
    </dsp:sp>
    <dsp:sp modelId="{61DA4F95-9A2F-4DCB-8E9E-788B93F0B1CD}">
      <dsp:nvSpPr>
        <dsp:cNvPr id="0" name=""/>
        <dsp:cNvSpPr/>
      </dsp:nvSpPr>
      <dsp:spPr>
        <a:xfrm>
          <a:off x="5603569" y="1222221"/>
          <a:ext cx="954410" cy="308809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088093"/>
              </a:lnTo>
              <a:lnTo>
                <a:pt x="954410" y="3088093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C3199A4-415D-419F-8D42-8DACA9C4A9FA}">
      <dsp:nvSpPr>
        <dsp:cNvPr id="0" name=""/>
        <dsp:cNvSpPr/>
      </dsp:nvSpPr>
      <dsp:spPr>
        <a:xfrm>
          <a:off x="6557980" y="3932545"/>
          <a:ext cx="1545709" cy="75554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-426509"/>
              <a:satOff val="-1758"/>
              <a:lumOff val="-369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 prstMaterial="dkEdge">
          <a:bevelT prst="angle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005" tIns="26670" rIns="40005" bIns="26670" numCol="1" spcCol="1270" anchor="ctr" anchorCtr="0">
          <a:noAutofit/>
        </a:bodyPr>
        <a:lstStyle/>
        <a:p>
          <a:pPr lvl="0" algn="ctr" defTabSz="9334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100" b="1" kern="1200" cap="none" spc="0" smtClean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rPr>
            <a:t>الفكرة الواضحة</a:t>
          </a:r>
          <a:endParaRPr lang="ar-SA" sz="2100" kern="1200" dirty="0"/>
        </a:p>
      </dsp:txBody>
      <dsp:txXfrm>
        <a:off x="6580109" y="3954674"/>
        <a:ext cx="1501451" cy="711282"/>
      </dsp:txXfrm>
    </dsp:sp>
    <dsp:sp modelId="{D08497AE-1A2C-4ADB-8373-55C382E56ED7}">
      <dsp:nvSpPr>
        <dsp:cNvPr id="0" name=""/>
        <dsp:cNvSpPr/>
      </dsp:nvSpPr>
      <dsp:spPr>
        <a:xfrm>
          <a:off x="5603569" y="1222221"/>
          <a:ext cx="954410" cy="404811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048116"/>
              </a:lnTo>
              <a:lnTo>
                <a:pt x="954410" y="4048116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4164543-7475-4BB2-80AA-FDAF938DB7B4}">
      <dsp:nvSpPr>
        <dsp:cNvPr id="0" name=""/>
        <dsp:cNvSpPr/>
      </dsp:nvSpPr>
      <dsp:spPr>
        <a:xfrm>
          <a:off x="6557980" y="4931482"/>
          <a:ext cx="1506158" cy="67771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-568678"/>
              <a:satOff val="-2344"/>
              <a:lumOff val="-491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 prstMaterial="dkEdge">
          <a:bevelT prst="angle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005" tIns="26670" rIns="40005" bIns="26670" numCol="1" spcCol="1270" anchor="ctr" anchorCtr="0">
          <a:noAutofit/>
        </a:bodyPr>
        <a:lstStyle/>
        <a:p>
          <a:pPr lvl="0" algn="ctr" defTabSz="9334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100" b="1" kern="1200" cap="none" spc="0" smtClean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rPr>
            <a:t>الإحصاء الدقيق</a:t>
          </a:r>
          <a:endParaRPr lang="ar-SA" sz="2100" kern="1200" dirty="0"/>
        </a:p>
      </dsp:txBody>
      <dsp:txXfrm>
        <a:off x="6577830" y="4951332"/>
        <a:ext cx="1466458" cy="638012"/>
      </dsp:txXfrm>
    </dsp:sp>
    <dsp:sp modelId="{754B041E-0126-463C-9310-F8E97323375D}">
      <dsp:nvSpPr>
        <dsp:cNvPr id="0" name=""/>
        <dsp:cNvSpPr/>
      </dsp:nvSpPr>
      <dsp:spPr>
        <a:xfrm>
          <a:off x="0" y="286051"/>
          <a:ext cx="2235370" cy="973584"/>
        </a:xfrm>
        <a:prstGeom prst="roundRect">
          <a:avLst>
            <a:gd name="adj" fmla="val 10000"/>
          </a:avLst>
        </a:prstGeom>
        <a:solidFill>
          <a:schemeClr val="accent3">
            <a:hueOff val="-1137357"/>
            <a:satOff val="-4689"/>
            <a:lumOff val="-98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 prst="angle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4295" tIns="49530" rIns="74295" bIns="49530" numCol="1" spcCol="1270" anchor="ctr" anchorCtr="0">
          <a:noAutofit/>
        </a:bodyPr>
        <a:lstStyle/>
        <a:p>
          <a:pPr lvl="0" algn="ctr" defTabSz="17335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3900" b="1" kern="1200" cap="none" spc="0" dirty="0" smtClean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rPr>
            <a:t>الأداء المؤثر</a:t>
          </a:r>
        </a:p>
      </dsp:txBody>
      <dsp:txXfrm>
        <a:off x="28515" y="314566"/>
        <a:ext cx="2178340" cy="916554"/>
      </dsp:txXfrm>
    </dsp:sp>
    <dsp:sp modelId="{B439271F-18D1-493C-BC92-D07C4B19F4ED}">
      <dsp:nvSpPr>
        <dsp:cNvPr id="0" name=""/>
        <dsp:cNvSpPr/>
      </dsp:nvSpPr>
      <dsp:spPr>
        <a:xfrm>
          <a:off x="223537" y="1259636"/>
          <a:ext cx="133506" cy="63250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32503"/>
              </a:lnTo>
              <a:lnTo>
                <a:pt x="133506" y="632503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 prst="angle"/>
        </a:sp3d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B31E45-3F7B-429B-937A-5622B8E899CF}">
      <dsp:nvSpPr>
        <dsp:cNvPr id="0" name=""/>
        <dsp:cNvSpPr/>
      </dsp:nvSpPr>
      <dsp:spPr>
        <a:xfrm>
          <a:off x="357043" y="1642245"/>
          <a:ext cx="2451268" cy="49978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-710848"/>
              <a:satOff val="-2931"/>
              <a:lumOff val="-614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 prstMaterial="metal">
          <a:bevelT prst="angle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400" b="1" kern="1200" cap="none" spc="0" smtClean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rPr>
            <a:t>الصوت </a:t>
          </a:r>
          <a:endParaRPr lang="ar-SA" sz="2400" b="1" kern="1200" cap="none" spc="0" dirty="0">
            <a:ln w="1905"/>
            <a:effectLst>
              <a:innerShdw blurRad="69850" dist="43180" dir="5400000">
                <a:srgbClr val="000000">
                  <a:alpha val="65000"/>
                </a:srgbClr>
              </a:innerShdw>
            </a:effectLst>
          </a:endParaRPr>
        </a:p>
      </dsp:txBody>
      <dsp:txXfrm>
        <a:off x="371681" y="1656883"/>
        <a:ext cx="2421992" cy="470513"/>
      </dsp:txXfrm>
    </dsp:sp>
    <dsp:sp modelId="{19994374-8EC8-44A5-90FD-B0DEA9F515D3}">
      <dsp:nvSpPr>
        <dsp:cNvPr id="0" name=""/>
        <dsp:cNvSpPr/>
      </dsp:nvSpPr>
      <dsp:spPr>
        <a:xfrm>
          <a:off x="223537" y="1259636"/>
          <a:ext cx="133506" cy="127248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72484"/>
              </a:lnTo>
              <a:lnTo>
                <a:pt x="133506" y="1272484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 prst="angle"/>
        </a:sp3d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B44C3B3-5A0B-43DD-B4F5-67314AA56126}">
      <dsp:nvSpPr>
        <dsp:cNvPr id="0" name=""/>
        <dsp:cNvSpPr/>
      </dsp:nvSpPr>
      <dsp:spPr>
        <a:xfrm>
          <a:off x="357043" y="2252546"/>
          <a:ext cx="2402822" cy="55914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-853018"/>
              <a:satOff val="-3517"/>
              <a:lumOff val="-737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 prstMaterial="metal">
          <a:bevelT prst="angle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marL="0" marR="0" lvl="0" indent="0" algn="ctr" defTabSz="755650" rtl="1" eaLnBrk="1" fontAlgn="auto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ClrTx/>
            <a:buSzTx/>
            <a:buFontTx/>
            <a:buNone/>
            <a:tabLst/>
            <a:defRPr/>
          </a:pPr>
          <a:endParaRPr lang="ar-SA" sz="2000" b="1" kern="1200" cap="none" spc="0" smtClean="0">
            <a:ln w="1905"/>
            <a:effectLst>
              <a:innerShdw blurRad="69850" dist="43180" dir="5400000">
                <a:srgbClr val="000000">
                  <a:alpha val="65000"/>
                </a:srgbClr>
              </a:innerShdw>
            </a:effectLst>
          </a:endParaRPr>
        </a:p>
        <a:p>
          <a:pPr marL="0" marR="0" lvl="0" indent="0" algn="ctr" defTabSz="755650" rtl="1" eaLnBrk="1" fontAlgn="auto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ClrTx/>
            <a:buSzTx/>
            <a:buFontTx/>
            <a:buNone/>
            <a:tabLst/>
            <a:defRPr/>
          </a:pPr>
          <a:r>
            <a:rPr lang="ar-SA" sz="2000" b="1" kern="1200" cap="none" spc="0" smtClean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rPr>
            <a:t>الحركات والإشارات</a:t>
          </a:r>
        </a:p>
        <a:p>
          <a:pPr lvl="0" algn="ctr" defTabSz="7556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ar-SA" sz="2400" b="1" kern="1200" cap="none" spc="0" dirty="0">
            <a:ln w="1905"/>
            <a:effectLst>
              <a:innerShdw blurRad="69850" dist="43180" dir="5400000">
                <a:srgbClr val="000000">
                  <a:alpha val="65000"/>
                </a:srgbClr>
              </a:innerShdw>
            </a:effectLst>
          </a:endParaRPr>
        </a:p>
      </dsp:txBody>
      <dsp:txXfrm>
        <a:off x="373420" y="2268923"/>
        <a:ext cx="2370068" cy="526395"/>
      </dsp:txXfrm>
    </dsp:sp>
    <dsp:sp modelId="{CBD44E6A-65CE-4D9A-B61D-BCFA65CBD6FB}">
      <dsp:nvSpPr>
        <dsp:cNvPr id="0" name=""/>
        <dsp:cNvSpPr/>
      </dsp:nvSpPr>
      <dsp:spPr>
        <a:xfrm>
          <a:off x="223537" y="1259636"/>
          <a:ext cx="133506" cy="198281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82812"/>
              </a:lnTo>
              <a:lnTo>
                <a:pt x="133506" y="1982812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 prst="angle"/>
        </a:sp3d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885A4FB-FA8A-4F9A-B9B6-7FDA423F4D70}">
      <dsp:nvSpPr>
        <dsp:cNvPr id="0" name=""/>
        <dsp:cNvSpPr/>
      </dsp:nvSpPr>
      <dsp:spPr>
        <a:xfrm>
          <a:off x="357043" y="3024998"/>
          <a:ext cx="2372353" cy="4349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-995187"/>
              <a:satOff val="-4103"/>
              <a:lumOff val="-86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 prstMaterial="metal">
          <a:bevelT prst="angle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35560" rIns="53340" bIns="35560" numCol="1" spcCol="1270" anchor="ctr" anchorCtr="0">
          <a:noAutofit/>
        </a:bodyPr>
        <a:lstStyle/>
        <a:p>
          <a:pPr marL="0" marR="0" lvl="0" indent="0" algn="ctr" defTabSz="914400" rtl="1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ar-SA" sz="2800" b="1" kern="1200" cap="none" spc="0" smtClean="0">
            <a:ln w="1905"/>
            <a:effectLst>
              <a:innerShdw blurRad="69850" dist="43180" dir="5400000">
                <a:srgbClr val="000000">
                  <a:alpha val="65000"/>
                </a:srgbClr>
              </a:innerShdw>
            </a:effectLst>
          </a:endParaRPr>
        </a:p>
        <a:p>
          <a:pPr marL="0" marR="0" lvl="0" indent="0" algn="ctr" defTabSz="914400" rtl="1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ar-SA" sz="2400" b="1" kern="1200" cap="none" spc="0" smtClean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rPr>
            <a:t>السكت</a:t>
          </a:r>
          <a:endParaRPr lang="en-US" sz="2800" b="1" kern="1200" cap="none" spc="0" smtClean="0">
            <a:ln w="1905"/>
            <a:effectLst>
              <a:innerShdw blurRad="69850" dist="43180" dir="5400000">
                <a:srgbClr val="000000">
                  <a:alpha val="65000"/>
                </a:srgbClr>
              </a:innerShdw>
            </a:effectLst>
          </a:endParaRPr>
        </a:p>
        <a:p>
          <a:pPr lvl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ar-SA" sz="2800" b="1" kern="1200" cap="none" spc="0" dirty="0">
            <a:ln w="1905"/>
            <a:effectLst>
              <a:innerShdw blurRad="69850" dist="43180" dir="5400000">
                <a:srgbClr val="000000">
                  <a:alpha val="65000"/>
                </a:srgbClr>
              </a:innerShdw>
            </a:effectLst>
          </a:endParaRPr>
        </a:p>
      </dsp:txBody>
      <dsp:txXfrm>
        <a:off x="369781" y="3037736"/>
        <a:ext cx="2346877" cy="409424"/>
      </dsp:txXfrm>
    </dsp:sp>
    <dsp:sp modelId="{5D76013B-5728-41EB-8506-EC483CADDCC0}">
      <dsp:nvSpPr>
        <dsp:cNvPr id="0" name=""/>
        <dsp:cNvSpPr/>
      </dsp:nvSpPr>
      <dsp:spPr>
        <a:xfrm>
          <a:off x="223537" y="1259636"/>
          <a:ext cx="133506" cy="261136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611368"/>
              </a:lnTo>
              <a:lnTo>
                <a:pt x="133506" y="2611368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 prst="angle"/>
        </a:sp3d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798EB78-18E7-4266-966E-728DD71AC74C}">
      <dsp:nvSpPr>
        <dsp:cNvPr id="0" name=""/>
        <dsp:cNvSpPr/>
      </dsp:nvSpPr>
      <dsp:spPr>
        <a:xfrm>
          <a:off x="357043" y="3608867"/>
          <a:ext cx="2301133" cy="52427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-1137357"/>
              <a:satOff val="-4689"/>
              <a:lumOff val="-983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 prstMaterial="metal">
          <a:bevelT prst="angle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400" b="1" kern="1200" cap="none" spc="0" smtClean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rPr>
            <a:t>تغبيرات الوجه</a:t>
          </a:r>
          <a:endParaRPr lang="ar-SA" sz="2400" b="1" kern="1200" cap="none" spc="0" dirty="0">
            <a:ln w="1905"/>
            <a:effectLst>
              <a:innerShdw blurRad="69850" dist="43180" dir="5400000">
                <a:srgbClr val="000000">
                  <a:alpha val="65000"/>
                </a:srgbClr>
              </a:innerShdw>
            </a:effectLst>
          </a:endParaRPr>
        </a:p>
      </dsp:txBody>
      <dsp:txXfrm>
        <a:off x="372398" y="3624222"/>
        <a:ext cx="2270423" cy="49356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2329D-0DA0-4175-8586-1232F9234C5F}" type="datetimeFigureOut">
              <a:rPr lang="ar-SA" smtClean="0"/>
              <a:t>18/04/33</a:t>
            </a:fld>
            <a:endParaRPr lang="ar-SA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2FFED-37C5-4F8D-A806-8731AB3B56E8}" type="slidenum">
              <a:rPr lang="ar-SA" smtClean="0"/>
              <a:t>‹#›</a:t>
            </a:fld>
            <a:endParaRPr lang="ar-S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2329D-0DA0-4175-8586-1232F9234C5F}" type="datetimeFigureOut">
              <a:rPr lang="ar-SA" smtClean="0"/>
              <a:t>18/04/33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2FFED-37C5-4F8D-A806-8731AB3B56E8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2329D-0DA0-4175-8586-1232F9234C5F}" type="datetimeFigureOut">
              <a:rPr lang="ar-SA" smtClean="0"/>
              <a:t>18/04/33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2FFED-37C5-4F8D-A806-8731AB3B56E8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عنوان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22" name="عنوان فرعي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482329D-0DA0-4175-8586-1232F9234C5F}" type="datetimeFigureOut">
              <a:rPr lang="ar-SA" smtClean="0"/>
              <a:t>18/04/33</a:t>
            </a:fld>
            <a:endParaRPr lang="ar-SA"/>
          </a:p>
        </p:txBody>
      </p:sp>
      <p:sp>
        <p:nvSpPr>
          <p:cNvPr id="20" name="عنصر نائب للتذييل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10" name="عنصر نائب لرقم الشريحة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2E2FFED-37C5-4F8D-A806-8731AB3B56E8}" type="slidenum">
              <a:rPr lang="ar-SA" smtClean="0"/>
              <a:t>‹#›</a:t>
            </a:fld>
            <a:endParaRPr lang="ar-SA"/>
          </a:p>
        </p:txBody>
      </p:sp>
      <p:sp>
        <p:nvSpPr>
          <p:cNvPr id="8" name="شكل بيضاوي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شكل بيضاوي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482329D-0DA0-4175-8586-1232F9234C5F}" type="datetimeFigureOut">
              <a:rPr lang="ar-SA" smtClean="0"/>
              <a:t>18/04/33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2E2FFED-37C5-4F8D-A806-8731AB3B56E8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482329D-0DA0-4175-8586-1232F9234C5F}" type="datetimeFigureOut">
              <a:rPr lang="ar-SA" smtClean="0"/>
              <a:t>18/04/33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2E2FFED-37C5-4F8D-A806-8731AB3B56E8}" type="slidenum">
              <a:rPr lang="ar-SA" smtClean="0"/>
              <a:t>‹#›</a:t>
            </a:fld>
            <a:endParaRPr lang="ar-SA"/>
          </a:p>
        </p:txBody>
      </p:sp>
      <p:sp>
        <p:nvSpPr>
          <p:cNvPr id="10" name="مستطيل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شكل بيضاوي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شكل بيضاوي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482329D-0DA0-4175-8586-1232F9234C5F}" type="datetimeFigureOut">
              <a:rPr lang="ar-SA" smtClean="0"/>
              <a:t>18/04/33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2E2FFED-37C5-4F8D-A806-8731AB3B56E8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482329D-0DA0-4175-8586-1232F9234C5F}" type="datetimeFigureOut">
              <a:rPr lang="ar-SA" smtClean="0"/>
              <a:t>18/04/33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2E2FFED-37C5-4F8D-A806-8731AB3B56E8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482329D-0DA0-4175-8586-1232F9234C5F}" type="datetimeFigureOut">
              <a:rPr lang="ar-SA" smtClean="0"/>
              <a:t>18/04/33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2E2FFED-37C5-4F8D-A806-8731AB3B56E8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مستطيل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482329D-0DA0-4175-8586-1232F9234C5F}" type="datetimeFigureOut">
              <a:rPr lang="ar-SA" smtClean="0"/>
              <a:t>18/04/33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2E2FFED-37C5-4F8D-A806-8731AB3B56E8}" type="slidenum">
              <a:rPr lang="ar-SA" smtClean="0"/>
              <a:t>‹#›</a:t>
            </a:fld>
            <a:endParaRPr lang="ar-SA"/>
          </a:p>
        </p:txBody>
      </p:sp>
      <p:sp>
        <p:nvSpPr>
          <p:cNvPr id="6" name="مستطيل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482329D-0DA0-4175-8586-1232F9234C5F}" type="datetimeFigureOut">
              <a:rPr lang="ar-SA" smtClean="0"/>
              <a:t>18/04/33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2E2FFED-37C5-4F8D-A806-8731AB3B56E8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2329D-0DA0-4175-8586-1232F9234C5F}" type="datetimeFigureOut">
              <a:rPr lang="ar-SA" smtClean="0"/>
              <a:t>18/04/33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2FFED-37C5-4F8D-A806-8731AB3B56E8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482329D-0DA0-4175-8586-1232F9234C5F}" type="datetimeFigureOut">
              <a:rPr lang="ar-SA" smtClean="0"/>
              <a:t>18/04/33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2E2FFED-37C5-4F8D-A806-8731AB3B56E8}" type="slidenum">
              <a:rPr lang="ar-SA" smtClean="0"/>
              <a:t>‹#›</a:t>
            </a:fld>
            <a:endParaRPr lang="ar-SA"/>
          </a:p>
        </p:txBody>
      </p:sp>
      <p:sp>
        <p:nvSpPr>
          <p:cNvPr id="8" name="مستطيل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ar-SA" smtClean="0"/>
              <a:t>انقر فوق الأيقونة لإضافة صورة</a:t>
            </a:r>
            <a:endParaRPr kumimoji="0" lang="en-US" dirty="0"/>
          </a:p>
        </p:txBody>
      </p:sp>
      <p:sp>
        <p:nvSpPr>
          <p:cNvPr id="9" name="مخطط انسيابي: معالجة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مخطط انسيابي: معالجة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482329D-0DA0-4175-8586-1232F9234C5F}" type="datetimeFigureOut">
              <a:rPr lang="ar-SA" smtClean="0"/>
              <a:t>18/04/33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2E2FFED-37C5-4F8D-A806-8731AB3B56E8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482329D-0DA0-4175-8586-1232F9234C5F}" type="datetimeFigureOut">
              <a:rPr lang="ar-SA" smtClean="0"/>
              <a:t>18/04/33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2E2FFED-37C5-4F8D-A806-8731AB3B56E8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2329D-0DA0-4175-8586-1232F9234C5F}" type="datetimeFigureOut">
              <a:rPr lang="ar-SA" smtClean="0"/>
              <a:t>18/04/33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2FFED-37C5-4F8D-A806-8731AB3B56E8}" type="slidenum">
              <a:rPr lang="ar-SA" smtClean="0"/>
              <a:t>‹#›</a:t>
            </a:fld>
            <a:endParaRPr lang="ar-S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2329D-0DA0-4175-8586-1232F9234C5F}" type="datetimeFigureOut">
              <a:rPr lang="ar-SA" smtClean="0"/>
              <a:t>18/04/33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2FFED-37C5-4F8D-A806-8731AB3B56E8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2329D-0DA0-4175-8586-1232F9234C5F}" type="datetimeFigureOut">
              <a:rPr lang="ar-SA" smtClean="0"/>
              <a:t>18/04/33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2FFED-37C5-4F8D-A806-8731AB3B56E8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2329D-0DA0-4175-8586-1232F9234C5F}" type="datetimeFigureOut">
              <a:rPr lang="ar-SA" smtClean="0"/>
              <a:t>18/04/33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2FFED-37C5-4F8D-A806-8731AB3B56E8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2329D-0DA0-4175-8586-1232F9234C5F}" type="datetimeFigureOut">
              <a:rPr lang="ar-SA" smtClean="0"/>
              <a:t>18/04/33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2FFED-37C5-4F8D-A806-8731AB3B56E8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2329D-0DA0-4175-8586-1232F9234C5F}" type="datetimeFigureOut">
              <a:rPr lang="ar-SA" smtClean="0"/>
              <a:t>18/04/33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2FFED-37C5-4F8D-A806-8731AB3B56E8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2329D-0DA0-4175-8586-1232F9234C5F}" type="datetimeFigureOut">
              <a:rPr lang="ar-SA" smtClean="0"/>
              <a:t>18/04/33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F2E2FFED-37C5-4F8D-A806-8731AB3B56E8}" type="slidenum">
              <a:rPr lang="ar-SA" smtClean="0"/>
              <a:t>‹#›</a:t>
            </a:fld>
            <a:endParaRPr lang="ar-S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ar-SA" smtClean="0"/>
              <a:t>انقر فوق الأيقونة لإضافة صورة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482329D-0DA0-4175-8586-1232F9234C5F}" type="datetimeFigureOut">
              <a:rPr lang="ar-SA" smtClean="0"/>
              <a:t>18/04/33</a:t>
            </a:fld>
            <a:endParaRPr lang="ar-SA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2E2FFED-37C5-4F8D-A806-8731AB3B56E8}" type="slidenum">
              <a:rPr lang="ar-SA" smtClean="0"/>
              <a:t>‹#›</a:t>
            </a:fld>
            <a:endParaRPr lang="ar-SA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1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r" rtl="1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r" rtl="1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r" rtl="1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r" rtl="1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r" rtl="1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rtl="1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r" rtl="1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r" rtl="1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دائري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شكل بيضاوي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دائرة مجوفة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مستطيل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عنصر نائب للعنوان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9" name="عنصر نائب للنص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24" name="عنصر نائب للتاريخ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3482329D-0DA0-4175-8586-1232F9234C5F}" type="datetimeFigureOut">
              <a:rPr lang="ar-SA" smtClean="0"/>
              <a:t>18/04/33</a:t>
            </a:fld>
            <a:endParaRPr lang="ar-SA"/>
          </a:p>
        </p:txBody>
      </p:sp>
      <p:sp>
        <p:nvSpPr>
          <p:cNvPr id="10" name="عنصر نائب للتذييل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ar-SA"/>
          </a:p>
        </p:txBody>
      </p:sp>
      <p:sp>
        <p:nvSpPr>
          <p:cNvPr id="22" name="عنصر نائب لرقم الشريحة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F2E2FFED-37C5-4F8D-A806-8731AB3B56E8}" type="slidenum">
              <a:rPr lang="ar-SA" smtClean="0"/>
              <a:t>‹#›</a:t>
            </a:fld>
            <a:endParaRPr lang="ar-SA"/>
          </a:p>
        </p:txBody>
      </p:sp>
      <p:sp>
        <p:nvSpPr>
          <p:cNvPr id="15" name="مستطيل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1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r" rtl="1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r" rtl="1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r" rtl="1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r" rtl="1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r" rtl="1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r" rtl="1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3568" y="2217846"/>
            <a:ext cx="7776864" cy="2219266"/>
          </a:xfrm>
          <a:solidFill>
            <a:srgbClr val="00B050"/>
          </a:solidFill>
          <a:ln>
            <a:solidFill>
              <a:srgbClr val="00B0F0"/>
            </a:solidFill>
          </a:ln>
        </p:spPr>
        <p:txBody>
          <a:bodyPr>
            <a:normAutofit fontScale="90000"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ar-SA" sz="4000" cap="none" spc="50" dirty="0" smtClean="0">
                <a:ln w="11430"/>
                <a:solidFill>
                  <a:schemeClr val="bg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دورة </a:t>
            </a:r>
            <a:br>
              <a:rPr lang="ar-SA" sz="4000" cap="none" spc="50" dirty="0" smtClean="0">
                <a:ln w="11430"/>
                <a:solidFill>
                  <a:schemeClr val="bg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r>
              <a:rPr lang="ar-SA" sz="4000" cap="none" spc="50" dirty="0" smtClean="0">
                <a:ln w="11430"/>
                <a:solidFill>
                  <a:schemeClr val="bg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التشويق والتأثير في الخطبة</a:t>
            </a:r>
            <a:br>
              <a:rPr lang="ar-SA" sz="4000" cap="none" spc="50" dirty="0" smtClean="0">
                <a:ln w="11430"/>
                <a:solidFill>
                  <a:schemeClr val="bg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r>
              <a:rPr lang="ar-SA" sz="2700" cap="none" spc="50" dirty="0" smtClean="0">
                <a:ln w="11430"/>
                <a:solidFill>
                  <a:schemeClr val="bg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ضمن فغاليات معرض كن داعيا</a:t>
            </a:r>
            <a:br>
              <a:rPr lang="ar-SA" sz="2700" cap="none" spc="50" dirty="0" smtClean="0">
                <a:ln w="11430"/>
                <a:solidFill>
                  <a:schemeClr val="bg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r>
              <a:rPr lang="ar-SA" sz="2700" cap="none" spc="50" dirty="0" smtClean="0">
                <a:ln w="11430"/>
                <a:solidFill>
                  <a:schemeClr val="bg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20-</a:t>
            </a:r>
            <a:r>
              <a:rPr lang="ar-SA" sz="2700" cap="none" spc="50" dirty="0">
                <a:ln w="11430"/>
                <a:solidFill>
                  <a:schemeClr val="bg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29</a:t>
            </a:r>
            <a:r>
              <a:rPr lang="ar-SA" sz="2700" cap="none" spc="50" dirty="0" smtClean="0">
                <a:ln w="11430"/>
                <a:solidFill>
                  <a:schemeClr val="bg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/1433هـ</a:t>
            </a:r>
            <a:br>
              <a:rPr lang="ar-SA" sz="2700" cap="none" spc="50" dirty="0" smtClean="0">
                <a:ln w="11430"/>
                <a:solidFill>
                  <a:schemeClr val="bg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endParaRPr lang="ar-SA" sz="2700" cap="none" spc="50" dirty="0">
              <a:ln w="11430"/>
              <a:solidFill>
                <a:schemeClr val="bg1">
                  <a:lumMod val="85000"/>
                  <a:lumOff val="15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81035" y="4509120"/>
            <a:ext cx="6400800" cy="2016224"/>
          </a:xfr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>
            <a:norm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ar-SA" sz="3600" b="1" dirty="0" smtClean="0">
                <a:ln/>
                <a:solidFill>
                  <a:schemeClr val="accent3"/>
                </a:solidFill>
              </a:rPr>
              <a:t>د. </a:t>
            </a:r>
            <a:r>
              <a:rPr lang="ar-SA" sz="3600" b="1" dirty="0" err="1" smtClean="0">
                <a:ln/>
                <a:solidFill>
                  <a:schemeClr val="accent3"/>
                </a:solidFill>
              </a:rPr>
              <a:t>عويض</a:t>
            </a:r>
            <a:r>
              <a:rPr lang="ar-SA" sz="3600" b="1" dirty="0" smtClean="0">
                <a:ln/>
                <a:solidFill>
                  <a:schemeClr val="accent3"/>
                </a:solidFill>
              </a:rPr>
              <a:t> بن حمود </a:t>
            </a:r>
            <a:r>
              <a:rPr lang="ar-SA" sz="3600" b="1" dirty="0" err="1" smtClean="0">
                <a:ln/>
                <a:solidFill>
                  <a:schemeClr val="accent3"/>
                </a:solidFill>
              </a:rPr>
              <a:t>العطوي</a:t>
            </a:r>
            <a:endParaRPr lang="ar-SA" sz="3600" b="1" dirty="0" smtClean="0">
              <a:ln/>
              <a:solidFill>
                <a:schemeClr val="accent3"/>
              </a:solidFill>
            </a:endParaRPr>
          </a:p>
          <a:p>
            <a:pPr algn="ctr"/>
            <a:r>
              <a:rPr lang="ar-SA" sz="3600" b="1" dirty="0" smtClean="0">
                <a:ln/>
                <a:solidFill>
                  <a:schemeClr val="accent3"/>
                </a:solidFill>
              </a:rPr>
              <a:t>جامعة تبوك</a:t>
            </a:r>
          </a:p>
          <a:p>
            <a:pPr algn="ctr"/>
            <a:r>
              <a:rPr lang="ar-SA" sz="3600" b="1" dirty="0" smtClean="0">
                <a:ln/>
                <a:solidFill>
                  <a:schemeClr val="accent3"/>
                </a:solidFill>
              </a:rPr>
              <a:t>السبت 1433/4/17هـ</a:t>
            </a:r>
            <a:endParaRPr lang="ar-SA" sz="3600" b="1" dirty="0">
              <a:ln/>
              <a:solidFill>
                <a:schemeClr val="accent3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-16306"/>
            <a:ext cx="2160240" cy="20771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762" y="85801"/>
            <a:ext cx="2237140" cy="19750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0"/>
            <a:ext cx="1584176" cy="22178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00920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9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  <p:animClr clrSpc="rgb" dir="cw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  <p:set>
                                      <p:cBhvr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" grpId="1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مجموعة 3"/>
          <p:cNvGrpSpPr/>
          <p:nvPr/>
        </p:nvGrpSpPr>
        <p:grpSpPr>
          <a:xfrm>
            <a:off x="2843809" y="260648"/>
            <a:ext cx="3884880" cy="1684932"/>
            <a:chOff x="5719621" y="2285913"/>
            <a:chExt cx="2777317" cy="1684932"/>
          </a:xfrm>
          <a:scene3d>
            <a:camera prst="orthographicFront"/>
            <a:lightRig rig="threePt" dir="t"/>
          </a:scene3d>
        </p:grpSpPr>
        <p:sp>
          <p:nvSpPr>
            <p:cNvPr id="5" name="مستطيل مستدير الزوايا 4"/>
            <p:cNvSpPr/>
            <p:nvPr/>
          </p:nvSpPr>
          <p:spPr>
            <a:xfrm>
              <a:off x="5719621" y="2285913"/>
              <a:ext cx="2777317" cy="1684932"/>
            </a:xfrm>
            <a:prstGeom prst="roundRect">
              <a:avLst>
                <a:gd name="adj" fmla="val 10000"/>
              </a:avLst>
            </a:prstGeom>
            <a:sp3d>
              <a:bevelT prst="angle"/>
            </a:sp3d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hueOff val="-8389470"/>
                <a:satOff val="-25119"/>
                <a:lumOff val="-3137"/>
                <a:alphaOff val="0"/>
              </a:schemeClr>
            </a:fillRef>
            <a:effectRef idx="0">
              <a:schemeClr val="accent3">
                <a:hueOff val="-8389470"/>
                <a:satOff val="-25119"/>
                <a:lumOff val="-3137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" name="مستطيل 5"/>
            <p:cNvSpPr/>
            <p:nvPr/>
          </p:nvSpPr>
          <p:spPr>
            <a:xfrm>
              <a:off x="5768971" y="2335263"/>
              <a:ext cx="2678617" cy="1586232"/>
            </a:xfrm>
            <a:prstGeom prst="rect">
              <a:avLst/>
            </a:prstGeom>
            <a:solidFill>
              <a:srgbClr val="FFFF00"/>
            </a:solidFill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04775" tIns="69850" rIns="104775" bIns="69850" numCol="1" spcCol="1270" anchor="ctr" anchorCtr="0">
              <a:noAutofit/>
            </a:bodyPr>
            <a:lstStyle/>
            <a:p>
              <a:pPr lvl="0" algn="ctr" defTabSz="2444750" rtl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ar-SA" sz="5500" b="1" kern="1200" cap="none" spc="0" dirty="0" smtClean="0">
                  <a:ln w="1905"/>
                  <a:solidFill>
                    <a:srgbClr val="0070C0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البيان المصوّر</a:t>
              </a:r>
              <a:endParaRPr lang="ar-SA" sz="5500" b="1" kern="1200" cap="none" spc="0" dirty="0">
                <a:ln w="1905"/>
                <a:solidFill>
                  <a:srgbClr val="0070C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endParaRPr>
            </a:p>
          </p:txBody>
        </p:sp>
      </p:grpSp>
      <p:sp>
        <p:nvSpPr>
          <p:cNvPr id="10" name="مستطيل مستدير الزوايا 9"/>
          <p:cNvSpPr/>
          <p:nvPr/>
        </p:nvSpPr>
        <p:spPr>
          <a:xfrm>
            <a:off x="3255349" y="2060848"/>
            <a:ext cx="3044843" cy="778802"/>
          </a:xfrm>
          <a:prstGeom prst="roundRect">
            <a:avLst/>
          </a:prstGeom>
          <a:solidFill>
            <a:schemeClr val="tx2">
              <a:lumMod val="10000"/>
            </a:scheme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4000" b="1" dirty="0" smtClean="0">
                <a:solidFill>
                  <a:srgbClr val="FF0000"/>
                </a:solidFill>
              </a:rPr>
              <a:t>الإحصاء</a:t>
            </a:r>
            <a:endParaRPr lang="ar-SA" sz="4000" b="1" dirty="0">
              <a:solidFill>
                <a:srgbClr val="FF0000"/>
              </a:solidFill>
            </a:endParaRPr>
          </a:p>
        </p:txBody>
      </p:sp>
      <p:sp>
        <p:nvSpPr>
          <p:cNvPr id="12" name="مستطيل مستدير الزوايا 11"/>
          <p:cNvSpPr/>
          <p:nvPr/>
        </p:nvSpPr>
        <p:spPr>
          <a:xfrm>
            <a:off x="611560" y="4965813"/>
            <a:ext cx="2756137" cy="670790"/>
          </a:xfrm>
          <a:prstGeom prst="roundRect">
            <a:avLst/>
          </a:prstGeom>
          <a:solidFill>
            <a:schemeClr val="bg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4000" b="1" dirty="0" smtClean="0">
                <a:solidFill>
                  <a:srgbClr val="002060"/>
                </a:solidFill>
              </a:rPr>
              <a:t>معبّر</a:t>
            </a:r>
            <a:endParaRPr lang="ar-SA" sz="4000" b="1" dirty="0">
              <a:solidFill>
                <a:srgbClr val="002060"/>
              </a:solidFill>
            </a:endParaRPr>
          </a:p>
        </p:txBody>
      </p:sp>
      <p:sp>
        <p:nvSpPr>
          <p:cNvPr id="13" name="مستطيل مستدير الزوايا 12"/>
          <p:cNvSpPr/>
          <p:nvPr/>
        </p:nvSpPr>
        <p:spPr>
          <a:xfrm>
            <a:off x="630220" y="3915409"/>
            <a:ext cx="2755599" cy="670790"/>
          </a:xfrm>
          <a:prstGeom prst="roundRect">
            <a:avLst/>
          </a:prstGeom>
          <a:solidFill>
            <a:schemeClr val="bg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4000" b="1" dirty="0" smtClean="0">
                <a:solidFill>
                  <a:srgbClr val="002060"/>
                </a:solidFill>
              </a:rPr>
              <a:t>دقيق</a:t>
            </a:r>
            <a:endParaRPr lang="ar-SA" sz="4000" b="1" dirty="0">
              <a:solidFill>
                <a:srgbClr val="002060"/>
              </a:solidFill>
            </a:endParaRPr>
          </a:p>
        </p:txBody>
      </p:sp>
      <p:sp>
        <p:nvSpPr>
          <p:cNvPr id="15" name="مستطيل مستدير الزوايا 14"/>
          <p:cNvSpPr/>
          <p:nvPr/>
        </p:nvSpPr>
        <p:spPr>
          <a:xfrm>
            <a:off x="505500" y="5822844"/>
            <a:ext cx="2880320" cy="720080"/>
          </a:xfrm>
          <a:prstGeom prst="roundRect">
            <a:avLst/>
          </a:prstGeom>
          <a:solidFill>
            <a:schemeClr val="bg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4000" b="1" dirty="0" smtClean="0">
                <a:solidFill>
                  <a:srgbClr val="002060"/>
                </a:solidFill>
              </a:rPr>
              <a:t>صحيح</a:t>
            </a:r>
            <a:endParaRPr lang="ar-SA" sz="40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80435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2" grpId="0" animBg="1"/>
      <p:bldP spid="13" grpId="0" animBg="1"/>
      <p:bldP spid="1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مجموعة 3"/>
          <p:cNvGrpSpPr/>
          <p:nvPr/>
        </p:nvGrpSpPr>
        <p:grpSpPr>
          <a:xfrm>
            <a:off x="2843809" y="260648"/>
            <a:ext cx="3884880" cy="1684932"/>
            <a:chOff x="5719621" y="2285913"/>
            <a:chExt cx="2777317" cy="1684932"/>
          </a:xfrm>
          <a:scene3d>
            <a:camera prst="orthographicFront"/>
            <a:lightRig rig="threePt" dir="t"/>
          </a:scene3d>
        </p:grpSpPr>
        <p:sp>
          <p:nvSpPr>
            <p:cNvPr id="5" name="مستطيل مستدير الزوايا 4"/>
            <p:cNvSpPr/>
            <p:nvPr/>
          </p:nvSpPr>
          <p:spPr>
            <a:xfrm>
              <a:off x="5719621" y="2285913"/>
              <a:ext cx="2777317" cy="1684932"/>
            </a:xfrm>
            <a:prstGeom prst="roundRect">
              <a:avLst>
                <a:gd name="adj" fmla="val 10000"/>
              </a:avLst>
            </a:prstGeom>
            <a:sp3d>
              <a:bevelT prst="angle"/>
            </a:sp3d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hueOff val="-8389470"/>
                <a:satOff val="-25119"/>
                <a:lumOff val="-3137"/>
                <a:alphaOff val="0"/>
              </a:schemeClr>
            </a:fillRef>
            <a:effectRef idx="0">
              <a:schemeClr val="accent3">
                <a:hueOff val="-8389470"/>
                <a:satOff val="-25119"/>
                <a:lumOff val="-3137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" name="مستطيل 5"/>
            <p:cNvSpPr/>
            <p:nvPr/>
          </p:nvSpPr>
          <p:spPr>
            <a:xfrm>
              <a:off x="5768971" y="2335263"/>
              <a:ext cx="2678617" cy="1586232"/>
            </a:xfrm>
            <a:prstGeom prst="rect">
              <a:avLst/>
            </a:prstGeom>
            <a:solidFill>
              <a:srgbClr val="FFFF00"/>
            </a:solidFill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04775" tIns="69850" rIns="104775" bIns="69850" numCol="1" spcCol="1270" anchor="ctr" anchorCtr="0">
              <a:noAutofit/>
            </a:bodyPr>
            <a:lstStyle/>
            <a:p>
              <a:pPr lvl="0" algn="ctr" defTabSz="2444750" rtl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ar-SA" sz="5500" b="1" kern="1200" cap="none" spc="0" dirty="0" smtClean="0">
                  <a:ln w="1905"/>
                  <a:solidFill>
                    <a:srgbClr val="0070C0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الأداء المؤثر</a:t>
              </a:r>
              <a:endParaRPr lang="ar-SA" sz="5500" b="1" kern="1200" cap="none" spc="0" dirty="0">
                <a:ln w="1905"/>
                <a:solidFill>
                  <a:srgbClr val="0070C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endParaRPr>
            </a:p>
          </p:txBody>
        </p:sp>
      </p:grpSp>
      <p:sp>
        <p:nvSpPr>
          <p:cNvPr id="10" name="مستطيل مستدير الزوايا 9"/>
          <p:cNvSpPr/>
          <p:nvPr/>
        </p:nvSpPr>
        <p:spPr>
          <a:xfrm>
            <a:off x="3255349" y="2060848"/>
            <a:ext cx="3044843" cy="778802"/>
          </a:xfrm>
          <a:prstGeom prst="roundRect">
            <a:avLst/>
          </a:prstGeom>
          <a:solidFill>
            <a:schemeClr val="tx2">
              <a:lumMod val="10000"/>
            </a:scheme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4000" b="1" dirty="0" smtClean="0">
                <a:solidFill>
                  <a:srgbClr val="FF0000"/>
                </a:solidFill>
              </a:rPr>
              <a:t>الصوت</a:t>
            </a:r>
            <a:endParaRPr lang="ar-SA" sz="4000" b="1" dirty="0">
              <a:solidFill>
                <a:srgbClr val="FF0000"/>
              </a:solidFill>
            </a:endParaRPr>
          </a:p>
        </p:txBody>
      </p:sp>
      <p:sp>
        <p:nvSpPr>
          <p:cNvPr id="19" name="شكل بيضاوي 18"/>
          <p:cNvSpPr/>
          <p:nvPr/>
        </p:nvSpPr>
        <p:spPr>
          <a:xfrm>
            <a:off x="2571273" y="3103646"/>
            <a:ext cx="1368152" cy="144016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b="1" dirty="0">
                <a:solidFill>
                  <a:srgbClr val="FFFF00"/>
                </a:solidFill>
              </a:rPr>
              <a:t>قوي</a:t>
            </a:r>
            <a:endParaRPr lang="ar-SA" dirty="0">
              <a:solidFill>
                <a:srgbClr val="FFFF00"/>
              </a:solidFill>
            </a:endParaRPr>
          </a:p>
        </p:txBody>
      </p:sp>
      <p:sp>
        <p:nvSpPr>
          <p:cNvPr id="21" name="شكل بيضاوي 20"/>
          <p:cNvSpPr/>
          <p:nvPr/>
        </p:nvSpPr>
        <p:spPr>
          <a:xfrm>
            <a:off x="3939425" y="4850702"/>
            <a:ext cx="1585951" cy="144016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b="1" dirty="0" smtClean="0">
                <a:solidFill>
                  <a:srgbClr val="FFFF00"/>
                </a:solidFill>
              </a:rPr>
              <a:t>واضح</a:t>
            </a:r>
            <a:endParaRPr lang="ar-SA" dirty="0">
              <a:solidFill>
                <a:srgbClr val="FFFF00"/>
              </a:solidFill>
            </a:endParaRPr>
          </a:p>
        </p:txBody>
      </p:sp>
      <p:sp>
        <p:nvSpPr>
          <p:cNvPr id="22" name="شكل بيضاوي 21"/>
          <p:cNvSpPr/>
          <p:nvPr/>
        </p:nvSpPr>
        <p:spPr>
          <a:xfrm>
            <a:off x="5364088" y="3103646"/>
            <a:ext cx="1519318" cy="144016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b="1" dirty="0" smtClean="0">
                <a:solidFill>
                  <a:srgbClr val="FFFF00"/>
                </a:solidFill>
              </a:rPr>
              <a:t>متغير</a:t>
            </a:r>
            <a:endParaRPr lang="ar-SA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89547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9" grpId="0" animBg="1"/>
      <p:bldP spid="21" grpId="0" animBg="1"/>
      <p:bldP spid="2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مجموعة 3"/>
          <p:cNvGrpSpPr/>
          <p:nvPr/>
        </p:nvGrpSpPr>
        <p:grpSpPr>
          <a:xfrm>
            <a:off x="2843809" y="260648"/>
            <a:ext cx="3884880" cy="1684932"/>
            <a:chOff x="5719621" y="2285913"/>
            <a:chExt cx="2777317" cy="1684932"/>
          </a:xfrm>
          <a:scene3d>
            <a:camera prst="orthographicFront"/>
            <a:lightRig rig="threePt" dir="t"/>
          </a:scene3d>
        </p:grpSpPr>
        <p:sp>
          <p:nvSpPr>
            <p:cNvPr id="5" name="مستطيل مستدير الزوايا 4"/>
            <p:cNvSpPr/>
            <p:nvPr/>
          </p:nvSpPr>
          <p:spPr>
            <a:xfrm>
              <a:off x="5719621" y="2285913"/>
              <a:ext cx="2777317" cy="1684932"/>
            </a:xfrm>
            <a:prstGeom prst="roundRect">
              <a:avLst>
                <a:gd name="adj" fmla="val 10000"/>
              </a:avLst>
            </a:prstGeom>
            <a:sp3d>
              <a:bevelT prst="angle"/>
            </a:sp3d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hueOff val="-8389470"/>
                <a:satOff val="-25119"/>
                <a:lumOff val="-3137"/>
                <a:alphaOff val="0"/>
              </a:schemeClr>
            </a:fillRef>
            <a:effectRef idx="0">
              <a:schemeClr val="accent3">
                <a:hueOff val="-8389470"/>
                <a:satOff val="-25119"/>
                <a:lumOff val="-3137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" name="مستطيل 5"/>
            <p:cNvSpPr/>
            <p:nvPr/>
          </p:nvSpPr>
          <p:spPr>
            <a:xfrm>
              <a:off x="5768971" y="2335263"/>
              <a:ext cx="2678617" cy="1586232"/>
            </a:xfrm>
            <a:prstGeom prst="rect">
              <a:avLst/>
            </a:prstGeom>
            <a:solidFill>
              <a:srgbClr val="FFFF00"/>
            </a:solidFill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04775" tIns="69850" rIns="104775" bIns="69850" numCol="1" spcCol="1270" anchor="ctr" anchorCtr="0">
              <a:noAutofit/>
            </a:bodyPr>
            <a:lstStyle/>
            <a:p>
              <a:pPr lvl="0" algn="ctr" defTabSz="2444750" rtl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ar-SA" sz="5500" b="1" kern="1200" cap="none" spc="0" dirty="0" smtClean="0">
                  <a:ln w="1905"/>
                  <a:solidFill>
                    <a:srgbClr val="0070C0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الأداء المؤثر</a:t>
              </a:r>
              <a:endParaRPr lang="ar-SA" sz="5500" b="1" kern="1200" cap="none" spc="0" dirty="0">
                <a:ln w="1905"/>
                <a:solidFill>
                  <a:srgbClr val="0070C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endParaRPr>
            </a:p>
          </p:txBody>
        </p:sp>
      </p:grpSp>
      <p:sp>
        <p:nvSpPr>
          <p:cNvPr id="10" name="مستطيل مستدير الزوايا 9"/>
          <p:cNvSpPr/>
          <p:nvPr/>
        </p:nvSpPr>
        <p:spPr>
          <a:xfrm>
            <a:off x="2771800" y="2060848"/>
            <a:ext cx="3956889" cy="778802"/>
          </a:xfrm>
          <a:prstGeom prst="roundRect">
            <a:avLst/>
          </a:prstGeom>
          <a:solidFill>
            <a:schemeClr val="tx2">
              <a:lumMod val="10000"/>
            </a:scheme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4000" b="1" dirty="0" smtClean="0">
                <a:solidFill>
                  <a:srgbClr val="FF0000"/>
                </a:solidFill>
              </a:rPr>
              <a:t>الحركات والإشارات</a:t>
            </a:r>
            <a:endParaRPr lang="ar-SA" sz="4000" b="1" dirty="0">
              <a:solidFill>
                <a:srgbClr val="FF0000"/>
              </a:solidFill>
            </a:endParaRPr>
          </a:p>
        </p:txBody>
      </p:sp>
      <p:sp>
        <p:nvSpPr>
          <p:cNvPr id="19" name="شكل بيضاوي 18"/>
          <p:cNvSpPr/>
          <p:nvPr/>
        </p:nvSpPr>
        <p:spPr>
          <a:xfrm>
            <a:off x="2195736" y="3103646"/>
            <a:ext cx="1743689" cy="144016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b="1" dirty="0" smtClean="0">
                <a:solidFill>
                  <a:srgbClr val="FFFF00"/>
                </a:solidFill>
              </a:rPr>
              <a:t>مناسبة</a:t>
            </a:r>
            <a:endParaRPr lang="ar-SA" dirty="0">
              <a:solidFill>
                <a:srgbClr val="FFFF00"/>
              </a:solidFill>
            </a:endParaRPr>
          </a:p>
        </p:txBody>
      </p:sp>
      <p:sp>
        <p:nvSpPr>
          <p:cNvPr id="21" name="شكل بيضاوي 20"/>
          <p:cNvSpPr/>
          <p:nvPr/>
        </p:nvSpPr>
        <p:spPr>
          <a:xfrm>
            <a:off x="3707905" y="4850702"/>
            <a:ext cx="1817472" cy="144016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b="1" dirty="0" smtClean="0">
                <a:solidFill>
                  <a:srgbClr val="FFFF00"/>
                </a:solidFill>
              </a:rPr>
              <a:t>معقولة</a:t>
            </a:r>
            <a:endParaRPr lang="ar-SA" dirty="0">
              <a:solidFill>
                <a:srgbClr val="FFFF00"/>
              </a:solidFill>
            </a:endParaRPr>
          </a:p>
        </p:txBody>
      </p:sp>
      <p:sp>
        <p:nvSpPr>
          <p:cNvPr id="22" name="شكل بيضاوي 21"/>
          <p:cNvSpPr/>
          <p:nvPr/>
        </p:nvSpPr>
        <p:spPr>
          <a:xfrm>
            <a:off x="5076056" y="3103646"/>
            <a:ext cx="1807350" cy="144016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b="1" dirty="0" smtClean="0">
                <a:solidFill>
                  <a:srgbClr val="FFFF00"/>
                </a:solidFill>
              </a:rPr>
              <a:t>عفوية</a:t>
            </a:r>
            <a:endParaRPr lang="ar-SA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50211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9" grpId="0" animBg="1"/>
      <p:bldP spid="21" grpId="0" animBg="1"/>
      <p:bldP spid="22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مجموعة 3"/>
          <p:cNvGrpSpPr/>
          <p:nvPr/>
        </p:nvGrpSpPr>
        <p:grpSpPr>
          <a:xfrm>
            <a:off x="2843809" y="260648"/>
            <a:ext cx="3884880" cy="1684932"/>
            <a:chOff x="5719621" y="2285913"/>
            <a:chExt cx="2777317" cy="1684932"/>
          </a:xfrm>
          <a:scene3d>
            <a:camera prst="orthographicFront"/>
            <a:lightRig rig="threePt" dir="t"/>
          </a:scene3d>
        </p:grpSpPr>
        <p:sp>
          <p:nvSpPr>
            <p:cNvPr id="5" name="مستطيل مستدير الزوايا 4"/>
            <p:cNvSpPr/>
            <p:nvPr/>
          </p:nvSpPr>
          <p:spPr>
            <a:xfrm>
              <a:off x="5719621" y="2285913"/>
              <a:ext cx="2777317" cy="1684932"/>
            </a:xfrm>
            <a:prstGeom prst="roundRect">
              <a:avLst>
                <a:gd name="adj" fmla="val 10000"/>
              </a:avLst>
            </a:prstGeom>
            <a:sp3d>
              <a:bevelT prst="angle"/>
            </a:sp3d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hueOff val="-8389470"/>
                <a:satOff val="-25119"/>
                <a:lumOff val="-3137"/>
                <a:alphaOff val="0"/>
              </a:schemeClr>
            </a:fillRef>
            <a:effectRef idx="0">
              <a:schemeClr val="accent3">
                <a:hueOff val="-8389470"/>
                <a:satOff val="-25119"/>
                <a:lumOff val="-3137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" name="مستطيل 5"/>
            <p:cNvSpPr/>
            <p:nvPr/>
          </p:nvSpPr>
          <p:spPr>
            <a:xfrm>
              <a:off x="5768971" y="2335263"/>
              <a:ext cx="2678617" cy="1586232"/>
            </a:xfrm>
            <a:prstGeom prst="rect">
              <a:avLst/>
            </a:prstGeom>
            <a:solidFill>
              <a:srgbClr val="FFFF00"/>
            </a:solidFill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04775" tIns="69850" rIns="104775" bIns="69850" numCol="1" spcCol="1270" anchor="ctr" anchorCtr="0">
              <a:noAutofit/>
            </a:bodyPr>
            <a:lstStyle/>
            <a:p>
              <a:pPr lvl="0" algn="ctr" defTabSz="2444750" rtl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ar-SA" sz="5500" b="1" kern="1200" cap="none" spc="0" dirty="0" smtClean="0">
                  <a:ln w="1905"/>
                  <a:solidFill>
                    <a:srgbClr val="0070C0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الأداء المؤثر</a:t>
              </a:r>
              <a:endParaRPr lang="ar-SA" sz="5500" b="1" kern="1200" cap="none" spc="0" dirty="0">
                <a:ln w="1905"/>
                <a:solidFill>
                  <a:srgbClr val="0070C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endParaRPr>
            </a:p>
          </p:txBody>
        </p:sp>
      </p:grpSp>
      <p:sp>
        <p:nvSpPr>
          <p:cNvPr id="10" name="مستطيل مستدير الزوايا 9"/>
          <p:cNvSpPr/>
          <p:nvPr/>
        </p:nvSpPr>
        <p:spPr>
          <a:xfrm>
            <a:off x="3255349" y="2060848"/>
            <a:ext cx="3044843" cy="778802"/>
          </a:xfrm>
          <a:prstGeom prst="roundRect">
            <a:avLst/>
          </a:prstGeom>
          <a:solidFill>
            <a:schemeClr val="tx2">
              <a:lumMod val="10000"/>
            </a:scheme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4000" b="1" dirty="0" smtClean="0">
                <a:solidFill>
                  <a:srgbClr val="FF0000"/>
                </a:solidFill>
              </a:rPr>
              <a:t>السكت</a:t>
            </a:r>
            <a:endParaRPr lang="ar-SA" sz="4000" b="1" dirty="0">
              <a:solidFill>
                <a:srgbClr val="FF0000"/>
              </a:solidFill>
            </a:endParaRPr>
          </a:p>
        </p:txBody>
      </p:sp>
      <p:sp>
        <p:nvSpPr>
          <p:cNvPr id="19" name="شكل بيضاوي 18"/>
          <p:cNvSpPr/>
          <p:nvPr/>
        </p:nvSpPr>
        <p:spPr>
          <a:xfrm>
            <a:off x="1907704" y="3103646"/>
            <a:ext cx="2031721" cy="144016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b="1" dirty="0" smtClean="0">
                <a:solidFill>
                  <a:srgbClr val="FFFF00"/>
                </a:solidFill>
              </a:rPr>
              <a:t>عند الفكرة المهمة</a:t>
            </a:r>
            <a:endParaRPr lang="ar-SA" dirty="0">
              <a:solidFill>
                <a:srgbClr val="FFFF00"/>
              </a:solidFill>
            </a:endParaRPr>
          </a:p>
        </p:txBody>
      </p:sp>
      <p:sp>
        <p:nvSpPr>
          <p:cNvPr id="21" name="شكل بيضاوي 20"/>
          <p:cNvSpPr/>
          <p:nvPr/>
        </p:nvSpPr>
        <p:spPr>
          <a:xfrm>
            <a:off x="3491881" y="4850702"/>
            <a:ext cx="2033496" cy="144016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b="1" dirty="0" smtClean="0">
                <a:solidFill>
                  <a:srgbClr val="FFFF00"/>
                </a:solidFill>
              </a:rPr>
              <a:t>عند السؤال</a:t>
            </a:r>
            <a:endParaRPr lang="ar-SA" dirty="0">
              <a:solidFill>
                <a:srgbClr val="FFFF00"/>
              </a:solidFill>
            </a:endParaRPr>
          </a:p>
        </p:txBody>
      </p:sp>
      <p:sp>
        <p:nvSpPr>
          <p:cNvPr id="22" name="شكل بيضاوي 21"/>
          <p:cNvSpPr/>
          <p:nvPr/>
        </p:nvSpPr>
        <p:spPr>
          <a:xfrm>
            <a:off x="5292080" y="3103646"/>
            <a:ext cx="1872208" cy="144016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b="1" dirty="0" smtClean="0">
                <a:solidFill>
                  <a:srgbClr val="FFFF00"/>
                </a:solidFill>
              </a:rPr>
              <a:t>بعد البدء</a:t>
            </a:r>
            <a:endParaRPr lang="ar-SA" dirty="0">
              <a:solidFill>
                <a:srgbClr val="FFFF00"/>
              </a:solidFill>
            </a:endParaRPr>
          </a:p>
        </p:txBody>
      </p:sp>
      <p:sp>
        <p:nvSpPr>
          <p:cNvPr id="9" name="شكل بيضاوي 8"/>
          <p:cNvSpPr/>
          <p:nvPr/>
        </p:nvSpPr>
        <p:spPr>
          <a:xfrm>
            <a:off x="796925" y="4940561"/>
            <a:ext cx="2033496" cy="144016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b="1" dirty="0" smtClean="0">
                <a:solidFill>
                  <a:srgbClr val="FFFF00"/>
                </a:solidFill>
              </a:rPr>
              <a:t>عند التعجب</a:t>
            </a:r>
            <a:endParaRPr lang="ar-SA" dirty="0">
              <a:solidFill>
                <a:srgbClr val="FFFF00"/>
              </a:solidFill>
            </a:endParaRPr>
          </a:p>
        </p:txBody>
      </p:sp>
      <p:sp>
        <p:nvSpPr>
          <p:cNvPr id="11" name="شكل بيضاوي 10"/>
          <p:cNvSpPr/>
          <p:nvPr/>
        </p:nvSpPr>
        <p:spPr>
          <a:xfrm>
            <a:off x="6260012" y="4940561"/>
            <a:ext cx="2033496" cy="144016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800" b="1" dirty="0" smtClean="0">
                <a:solidFill>
                  <a:srgbClr val="FFFF00"/>
                </a:solidFill>
              </a:rPr>
              <a:t>عند الإجابة</a:t>
            </a:r>
            <a:endParaRPr lang="ar-SA" sz="28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37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9" grpId="0" animBg="1"/>
      <p:bldP spid="21" grpId="0" animBg="1"/>
      <p:bldP spid="22" grpId="0" animBg="1"/>
      <p:bldP spid="9" grpId="0" animBg="1"/>
      <p:bldP spid="11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مجموعة 3"/>
          <p:cNvGrpSpPr/>
          <p:nvPr/>
        </p:nvGrpSpPr>
        <p:grpSpPr>
          <a:xfrm>
            <a:off x="2843809" y="260648"/>
            <a:ext cx="3884880" cy="1684932"/>
            <a:chOff x="5719621" y="2285913"/>
            <a:chExt cx="2777317" cy="1684932"/>
          </a:xfrm>
          <a:scene3d>
            <a:camera prst="orthographicFront"/>
            <a:lightRig rig="threePt" dir="t"/>
          </a:scene3d>
        </p:grpSpPr>
        <p:sp>
          <p:nvSpPr>
            <p:cNvPr id="5" name="مستطيل مستدير الزوايا 4"/>
            <p:cNvSpPr/>
            <p:nvPr/>
          </p:nvSpPr>
          <p:spPr>
            <a:xfrm>
              <a:off x="5719621" y="2285913"/>
              <a:ext cx="2777317" cy="1684932"/>
            </a:xfrm>
            <a:prstGeom prst="roundRect">
              <a:avLst>
                <a:gd name="adj" fmla="val 10000"/>
              </a:avLst>
            </a:prstGeom>
            <a:sp3d>
              <a:bevelT prst="angle"/>
            </a:sp3d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hueOff val="-8389470"/>
                <a:satOff val="-25119"/>
                <a:lumOff val="-3137"/>
                <a:alphaOff val="0"/>
              </a:schemeClr>
            </a:fillRef>
            <a:effectRef idx="0">
              <a:schemeClr val="accent3">
                <a:hueOff val="-8389470"/>
                <a:satOff val="-25119"/>
                <a:lumOff val="-3137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" name="مستطيل 5"/>
            <p:cNvSpPr/>
            <p:nvPr/>
          </p:nvSpPr>
          <p:spPr>
            <a:xfrm>
              <a:off x="5768971" y="2335263"/>
              <a:ext cx="2678617" cy="1586232"/>
            </a:xfrm>
            <a:prstGeom prst="rect">
              <a:avLst/>
            </a:prstGeom>
            <a:solidFill>
              <a:srgbClr val="FFFF00"/>
            </a:solidFill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04775" tIns="69850" rIns="104775" bIns="69850" numCol="1" spcCol="1270" anchor="ctr" anchorCtr="0">
              <a:noAutofit/>
            </a:bodyPr>
            <a:lstStyle/>
            <a:p>
              <a:pPr lvl="0" algn="ctr" defTabSz="2444750" rtl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ar-SA" sz="5500" b="1" kern="1200" cap="none" spc="0" dirty="0" smtClean="0">
                  <a:ln w="1905"/>
                  <a:solidFill>
                    <a:srgbClr val="0070C0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الأداء المؤثر</a:t>
              </a:r>
              <a:endParaRPr lang="ar-SA" sz="5500" b="1" kern="1200" cap="none" spc="0" dirty="0">
                <a:ln w="1905"/>
                <a:solidFill>
                  <a:srgbClr val="0070C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endParaRPr>
            </a:p>
          </p:txBody>
        </p:sp>
      </p:grpSp>
      <p:sp>
        <p:nvSpPr>
          <p:cNvPr id="10" name="مستطيل مستدير الزوايا 9"/>
          <p:cNvSpPr/>
          <p:nvPr/>
        </p:nvSpPr>
        <p:spPr>
          <a:xfrm>
            <a:off x="3255349" y="2060848"/>
            <a:ext cx="3044843" cy="778802"/>
          </a:xfrm>
          <a:prstGeom prst="roundRect">
            <a:avLst/>
          </a:prstGeom>
          <a:solidFill>
            <a:schemeClr val="tx2">
              <a:lumMod val="10000"/>
            </a:scheme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4000" b="1" dirty="0" smtClean="0">
                <a:solidFill>
                  <a:srgbClr val="FF0000"/>
                </a:solidFill>
              </a:rPr>
              <a:t>تعبيرات الوجه</a:t>
            </a:r>
            <a:endParaRPr lang="ar-SA" sz="4000" b="1" dirty="0">
              <a:solidFill>
                <a:srgbClr val="FF0000"/>
              </a:solidFill>
            </a:endParaRPr>
          </a:p>
        </p:txBody>
      </p:sp>
      <p:sp>
        <p:nvSpPr>
          <p:cNvPr id="19" name="شكل بيضاوي 18"/>
          <p:cNvSpPr/>
          <p:nvPr/>
        </p:nvSpPr>
        <p:spPr>
          <a:xfrm>
            <a:off x="1619672" y="3103646"/>
            <a:ext cx="2319754" cy="144016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b="1" dirty="0" smtClean="0">
                <a:solidFill>
                  <a:srgbClr val="FFFF00"/>
                </a:solidFill>
              </a:rPr>
              <a:t>الابتسامة</a:t>
            </a:r>
            <a:endParaRPr lang="ar-SA" dirty="0">
              <a:solidFill>
                <a:srgbClr val="FFFF00"/>
              </a:solidFill>
            </a:endParaRPr>
          </a:p>
        </p:txBody>
      </p:sp>
      <p:sp>
        <p:nvSpPr>
          <p:cNvPr id="21" name="شكل بيضاوي 20"/>
          <p:cNvSpPr/>
          <p:nvPr/>
        </p:nvSpPr>
        <p:spPr>
          <a:xfrm>
            <a:off x="1221853" y="4961454"/>
            <a:ext cx="2033496" cy="144016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b="1" dirty="0" smtClean="0">
                <a:solidFill>
                  <a:srgbClr val="FFFF00"/>
                </a:solidFill>
              </a:rPr>
              <a:t>احمرار العين</a:t>
            </a:r>
            <a:endParaRPr lang="ar-SA" dirty="0">
              <a:solidFill>
                <a:srgbClr val="FFFF00"/>
              </a:solidFill>
            </a:endParaRPr>
          </a:p>
        </p:txBody>
      </p:sp>
      <p:sp>
        <p:nvSpPr>
          <p:cNvPr id="22" name="شكل بيضاوي 21"/>
          <p:cNvSpPr/>
          <p:nvPr/>
        </p:nvSpPr>
        <p:spPr>
          <a:xfrm>
            <a:off x="5292080" y="3103646"/>
            <a:ext cx="1872208" cy="144016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b="1" dirty="0" smtClean="0">
                <a:solidFill>
                  <a:srgbClr val="FFFF00"/>
                </a:solidFill>
              </a:rPr>
              <a:t>التقطيب</a:t>
            </a:r>
            <a:endParaRPr lang="ar-SA" dirty="0">
              <a:solidFill>
                <a:srgbClr val="FFFF00"/>
              </a:solidFill>
            </a:endParaRPr>
          </a:p>
        </p:txBody>
      </p:sp>
      <p:sp>
        <p:nvSpPr>
          <p:cNvPr id="11" name="شكل بيضاوي 10"/>
          <p:cNvSpPr/>
          <p:nvPr/>
        </p:nvSpPr>
        <p:spPr>
          <a:xfrm>
            <a:off x="6260012" y="4940561"/>
            <a:ext cx="2033496" cy="144016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800" b="1" dirty="0" smtClean="0">
                <a:solidFill>
                  <a:srgbClr val="FFFF00"/>
                </a:solidFill>
              </a:rPr>
              <a:t>انتفاخ الأوداج</a:t>
            </a:r>
            <a:endParaRPr lang="ar-SA" sz="2800" b="1" dirty="0">
              <a:solidFill>
                <a:srgbClr val="FFFF00"/>
              </a:solidFill>
            </a:endParaRPr>
          </a:p>
        </p:txBody>
      </p:sp>
      <p:sp>
        <p:nvSpPr>
          <p:cNvPr id="2" name="مستطيل 1"/>
          <p:cNvSpPr/>
          <p:nvPr/>
        </p:nvSpPr>
        <p:spPr>
          <a:xfrm>
            <a:off x="3491880" y="5229200"/>
            <a:ext cx="2520280" cy="1296144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000" b="1" dirty="0" smtClean="0">
                <a:solidFill>
                  <a:srgbClr val="002060"/>
                </a:solidFill>
              </a:rPr>
              <a:t>كل ذلك يكون مصورا للمعنى</a:t>
            </a:r>
            <a:endParaRPr lang="ar-SA" sz="20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046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9" grpId="0" animBg="1"/>
      <p:bldP spid="21" grpId="0" animBg="1"/>
      <p:bldP spid="22" grpId="0" animBg="1"/>
      <p:bldP spid="11" grpId="0" animBg="1"/>
      <p:bldP spid="2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رسم تخطيطي 3"/>
          <p:cNvGraphicFramePr/>
          <p:nvPr>
            <p:extLst>
              <p:ext uri="{D42A27DB-BD31-4B8C-83A1-F6EECF244321}">
                <p14:modId xmlns:p14="http://schemas.microsoft.com/office/powerpoint/2010/main" val="1529496060"/>
              </p:ext>
            </p:extLst>
          </p:nvPr>
        </p:nvGraphicFramePr>
        <p:xfrm>
          <a:off x="179512" y="1124744"/>
          <a:ext cx="8640960" cy="56886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شكل بيضاوي 4"/>
          <p:cNvSpPr/>
          <p:nvPr/>
        </p:nvSpPr>
        <p:spPr>
          <a:xfrm>
            <a:off x="3491880" y="116632"/>
            <a:ext cx="2520280" cy="100811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4400" b="1" dirty="0" smtClean="0"/>
              <a:t>التأثير</a:t>
            </a:r>
            <a:endParaRPr lang="ar-SA" sz="4400" b="1" dirty="0"/>
          </a:p>
        </p:txBody>
      </p:sp>
      <p:sp>
        <p:nvSpPr>
          <p:cNvPr id="3" name="مستطيل 2"/>
          <p:cNvSpPr/>
          <p:nvPr/>
        </p:nvSpPr>
        <p:spPr>
          <a:xfrm>
            <a:off x="3117168" y="1340767"/>
            <a:ext cx="1958888" cy="760849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800" b="1" dirty="0" smtClean="0"/>
              <a:t>الإقناع المغير</a:t>
            </a:r>
            <a:endParaRPr lang="ar-SA" sz="2800" b="1" dirty="0"/>
          </a:p>
        </p:txBody>
      </p:sp>
      <p:sp>
        <p:nvSpPr>
          <p:cNvPr id="7" name="مستطيل 6"/>
          <p:cNvSpPr/>
          <p:nvPr/>
        </p:nvSpPr>
        <p:spPr>
          <a:xfrm>
            <a:off x="3149217" y="2204864"/>
            <a:ext cx="1958888" cy="5185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003">
            <a:schemeClr val="dk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b="1" dirty="0" smtClean="0"/>
          </a:p>
          <a:p>
            <a:pPr algn="ctr"/>
            <a:r>
              <a:rPr lang="ar-SA" sz="2400" b="1" dirty="0" smtClean="0"/>
              <a:t>فهم </a:t>
            </a:r>
            <a:r>
              <a:rPr lang="ar-SA" sz="2400" b="1" dirty="0"/>
              <a:t>المخاطب</a:t>
            </a:r>
          </a:p>
          <a:p>
            <a:pPr algn="ctr"/>
            <a:endParaRPr lang="ar-SA" b="1" dirty="0"/>
          </a:p>
        </p:txBody>
      </p:sp>
      <p:sp>
        <p:nvSpPr>
          <p:cNvPr id="11" name="مستطيل 10"/>
          <p:cNvSpPr/>
          <p:nvPr/>
        </p:nvSpPr>
        <p:spPr>
          <a:xfrm>
            <a:off x="3161049" y="2788264"/>
            <a:ext cx="1958888" cy="5185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003">
            <a:schemeClr val="dk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400" b="1" dirty="0" smtClean="0"/>
              <a:t>الحجة</a:t>
            </a:r>
            <a:endParaRPr lang="ar-SA" b="1" dirty="0"/>
          </a:p>
        </p:txBody>
      </p:sp>
      <p:sp>
        <p:nvSpPr>
          <p:cNvPr id="12" name="مستطيل 11"/>
          <p:cNvSpPr/>
          <p:nvPr/>
        </p:nvSpPr>
        <p:spPr>
          <a:xfrm>
            <a:off x="3151583" y="4565071"/>
            <a:ext cx="1958888" cy="5185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003">
            <a:schemeClr val="dk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000" b="1" dirty="0" smtClean="0"/>
              <a:t>الإسناد إلى المختص</a:t>
            </a:r>
            <a:endParaRPr lang="ar-SA" sz="1600" b="1" dirty="0"/>
          </a:p>
        </p:txBody>
      </p:sp>
      <p:sp>
        <p:nvSpPr>
          <p:cNvPr id="13" name="مستطيل 12"/>
          <p:cNvSpPr/>
          <p:nvPr/>
        </p:nvSpPr>
        <p:spPr>
          <a:xfrm>
            <a:off x="3153409" y="3966694"/>
            <a:ext cx="1958888" cy="5185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003">
            <a:schemeClr val="dk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b="1" dirty="0" smtClean="0"/>
          </a:p>
          <a:p>
            <a:pPr algn="ctr"/>
            <a:r>
              <a:rPr lang="ar-SA" sz="2400" b="1" dirty="0" smtClean="0"/>
              <a:t>حسن </a:t>
            </a:r>
            <a:r>
              <a:rPr lang="ar-SA" sz="2400" b="1" dirty="0"/>
              <a:t>العرض</a:t>
            </a:r>
            <a:endParaRPr lang="ar-SA" b="1" dirty="0"/>
          </a:p>
          <a:p>
            <a:pPr algn="ctr"/>
            <a:endParaRPr lang="ar-SA" b="1" dirty="0"/>
          </a:p>
        </p:txBody>
      </p:sp>
      <p:sp>
        <p:nvSpPr>
          <p:cNvPr id="14" name="مستطيل 13"/>
          <p:cNvSpPr/>
          <p:nvPr/>
        </p:nvSpPr>
        <p:spPr>
          <a:xfrm>
            <a:off x="3162740" y="3377206"/>
            <a:ext cx="1958888" cy="5185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003">
            <a:schemeClr val="dk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400" b="1" dirty="0" smtClean="0"/>
              <a:t>نقض الفكرة</a:t>
            </a:r>
            <a:endParaRPr lang="ar-SA" sz="2400" b="1" dirty="0"/>
          </a:p>
        </p:txBody>
      </p:sp>
      <p:sp>
        <p:nvSpPr>
          <p:cNvPr id="15" name="مستطيل 14"/>
          <p:cNvSpPr/>
          <p:nvPr/>
        </p:nvSpPr>
        <p:spPr>
          <a:xfrm>
            <a:off x="3153409" y="5144932"/>
            <a:ext cx="1958888" cy="5185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003">
            <a:schemeClr val="dk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400" b="1" dirty="0">
                <a:solidFill>
                  <a:prstClr val="white"/>
                </a:solidFill>
              </a:rPr>
              <a:t>الإحصاءات </a:t>
            </a:r>
            <a:endParaRPr lang="ar-SA" sz="1600" b="1" dirty="0"/>
          </a:p>
        </p:txBody>
      </p:sp>
      <p:sp>
        <p:nvSpPr>
          <p:cNvPr id="16" name="مستطيل 15"/>
          <p:cNvSpPr/>
          <p:nvPr/>
        </p:nvSpPr>
        <p:spPr>
          <a:xfrm>
            <a:off x="3139143" y="5724417"/>
            <a:ext cx="1958888" cy="5185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003">
            <a:schemeClr val="dk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400" b="1" dirty="0" smtClean="0">
                <a:solidFill>
                  <a:prstClr val="white"/>
                </a:solidFill>
              </a:rPr>
              <a:t>الأمثال</a:t>
            </a:r>
            <a:endParaRPr lang="ar-SA" sz="1600" b="1" dirty="0"/>
          </a:p>
        </p:txBody>
      </p:sp>
      <p:sp>
        <p:nvSpPr>
          <p:cNvPr id="17" name="مستطيل 16"/>
          <p:cNvSpPr/>
          <p:nvPr/>
        </p:nvSpPr>
        <p:spPr>
          <a:xfrm>
            <a:off x="3162740" y="6339472"/>
            <a:ext cx="1958888" cy="5185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003">
            <a:schemeClr val="dk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400" b="1" dirty="0" smtClean="0">
                <a:solidFill>
                  <a:prstClr val="white"/>
                </a:solidFill>
              </a:rPr>
              <a:t>الأسئلة العقلية</a:t>
            </a:r>
            <a:endParaRPr lang="ar-SA" sz="1600" b="1" dirty="0"/>
          </a:p>
        </p:txBody>
      </p:sp>
    </p:spTree>
    <p:extLst>
      <p:ext uri="{BB962C8B-B14F-4D97-AF65-F5344CB8AC3E}">
        <p14:creationId xmlns:p14="http://schemas.microsoft.com/office/powerpoint/2010/main" val="34657491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D575B20-D40F-4246-9001-5A7623B7EAA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>
                                            <p:graphicEl>
                                              <a:dgm id="{1D575B20-D40F-4246-9001-5A7623B7EAA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F486213-2F43-430C-9107-16FEAFAFB5A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">
                                            <p:graphicEl>
                                              <a:dgm id="{6F486213-2F43-430C-9107-16FEAFAFB5A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4C2D075-70E8-4E45-A347-DC2F9778941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4">
                                            <p:graphicEl>
                                              <a:dgm id="{94C2D075-70E8-4E45-A347-DC2F9778941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00C71E2-E249-45DD-AB15-BE4442DA75C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4">
                                            <p:graphicEl>
                                              <a:dgm id="{600C71E2-E249-45DD-AB15-BE4442DA75C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AACA0A3-B5D1-430A-B07C-5AE6A312E90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4">
                                            <p:graphicEl>
                                              <a:dgm id="{1AACA0A3-B5D1-430A-B07C-5AE6A312E90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9671DC7-C2BA-47AD-BFCA-EB0F3E9FEA0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4">
                                            <p:graphicEl>
                                              <a:dgm id="{19671DC7-C2BA-47AD-BFCA-EB0F3E9FEA0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932EBD3-F8A9-4961-A5DE-3C3CD373502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4">
                                            <p:graphicEl>
                                              <a:dgm id="{7932EBD3-F8A9-4961-A5DE-3C3CD373502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1DA4F95-9A2F-4DCB-8E9E-788B93F0B1C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4">
                                            <p:graphicEl>
                                              <a:dgm id="{61DA4F95-9A2F-4DCB-8E9E-788B93F0B1C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C3199A4-415D-419F-8D42-8DACA9C4A9F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4">
                                            <p:graphicEl>
                                              <a:dgm id="{8C3199A4-415D-419F-8D42-8DACA9C4A9F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08497AE-1A2C-4ADB-8373-55C382E56ED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4">
                                            <p:graphicEl>
                                              <a:dgm id="{D08497AE-1A2C-4ADB-8373-55C382E56ED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4164543-7475-4BB2-80AA-FDAF938DB7B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4">
                                            <p:graphicEl>
                                              <a:dgm id="{34164543-7475-4BB2-80AA-FDAF938DB7B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54B041E-0126-463C-9310-F8E97323375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4">
                                            <p:graphicEl>
                                              <a:dgm id="{754B041E-0126-463C-9310-F8E97323375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B439271F-18D1-493C-BC92-D07C4B19F4E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4">
                                            <p:graphicEl>
                                              <a:dgm id="{B439271F-18D1-493C-BC92-D07C4B19F4E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6B31E45-3F7B-429B-937A-5622B8E899C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500"/>
                                        <p:tgtEl>
                                          <p:spTgt spid="4">
                                            <p:graphicEl>
                                              <a:dgm id="{86B31E45-3F7B-429B-937A-5622B8E899C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9994374-8EC8-44A5-90FD-B0DEA9F515D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" dur="500"/>
                                        <p:tgtEl>
                                          <p:spTgt spid="4">
                                            <p:graphicEl>
                                              <a:dgm id="{19994374-8EC8-44A5-90FD-B0DEA9F515D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B44C3B3-5A0B-43DD-B4F5-67314AA5612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500"/>
                                        <p:tgtEl>
                                          <p:spTgt spid="4">
                                            <p:graphicEl>
                                              <a:dgm id="{5B44C3B3-5A0B-43DD-B4F5-67314AA5612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BD44E6A-65CE-4D9A-B61D-BCFA65CBD6F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8" dur="500"/>
                                        <p:tgtEl>
                                          <p:spTgt spid="4">
                                            <p:graphicEl>
                                              <a:dgm id="{CBD44E6A-65CE-4D9A-B61D-BCFA65CBD6F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885A4FB-FA8A-4F9A-B9B6-7FDA423F4D7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1" dur="500"/>
                                        <p:tgtEl>
                                          <p:spTgt spid="4">
                                            <p:graphicEl>
                                              <a:dgm id="{D885A4FB-FA8A-4F9A-B9B6-7FDA423F4D7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D76013B-5728-41EB-8506-EC483CADDCC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6" dur="500"/>
                                        <p:tgtEl>
                                          <p:spTgt spid="4">
                                            <p:graphicEl>
                                              <a:dgm id="{5D76013B-5728-41EB-8506-EC483CADDCC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798EB78-18E7-4266-966E-728DD71AC74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9" dur="500"/>
                                        <p:tgtEl>
                                          <p:spTgt spid="4">
                                            <p:graphicEl>
                                              <a:dgm id="{E798EB78-18E7-4266-966E-728DD71AC74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  <p:bldP spid="5" grpId="0" animBg="1"/>
      <p:bldP spid="3" grpId="0" animBg="1"/>
      <p:bldP spid="7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مستطيل مستدير الزوايا 9"/>
          <p:cNvSpPr/>
          <p:nvPr/>
        </p:nvSpPr>
        <p:spPr>
          <a:xfrm>
            <a:off x="3255349" y="2060848"/>
            <a:ext cx="3044843" cy="778802"/>
          </a:xfrm>
          <a:prstGeom prst="roundRect">
            <a:avLst/>
          </a:prstGeom>
          <a:solidFill>
            <a:schemeClr val="tx2">
              <a:lumMod val="10000"/>
            </a:scheme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4000" b="1" dirty="0" smtClean="0">
                <a:solidFill>
                  <a:srgbClr val="FF0000"/>
                </a:solidFill>
              </a:rPr>
              <a:t>الحجة</a:t>
            </a:r>
            <a:endParaRPr lang="ar-SA" sz="4000" b="1" dirty="0">
              <a:solidFill>
                <a:srgbClr val="FF0000"/>
              </a:solidFill>
            </a:endParaRPr>
          </a:p>
        </p:txBody>
      </p:sp>
      <p:sp>
        <p:nvSpPr>
          <p:cNvPr id="13" name="مستطيل مستدير الزوايا 12"/>
          <p:cNvSpPr/>
          <p:nvPr/>
        </p:nvSpPr>
        <p:spPr>
          <a:xfrm>
            <a:off x="630220" y="3915409"/>
            <a:ext cx="2755599" cy="670790"/>
          </a:xfrm>
          <a:prstGeom prst="roundRect">
            <a:avLst/>
          </a:prstGeom>
          <a:solidFill>
            <a:schemeClr val="bg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4000" b="1" dirty="0" smtClean="0">
                <a:solidFill>
                  <a:srgbClr val="002060"/>
                </a:solidFill>
              </a:rPr>
              <a:t>مثبتة</a:t>
            </a:r>
            <a:endParaRPr lang="ar-SA" sz="4000" b="1" dirty="0">
              <a:solidFill>
                <a:srgbClr val="002060"/>
              </a:solidFill>
            </a:endParaRPr>
          </a:p>
        </p:txBody>
      </p:sp>
      <p:sp>
        <p:nvSpPr>
          <p:cNvPr id="14" name="مستطيل مستدير الزوايا 13"/>
          <p:cNvSpPr/>
          <p:nvPr/>
        </p:nvSpPr>
        <p:spPr>
          <a:xfrm>
            <a:off x="549468" y="2924944"/>
            <a:ext cx="2880320" cy="720080"/>
          </a:xfrm>
          <a:prstGeom prst="roundRect">
            <a:avLst/>
          </a:prstGeom>
          <a:solidFill>
            <a:schemeClr val="bg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4000" b="1" dirty="0" smtClean="0">
                <a:solidFill>
                  <a:srgbClr val="002060"/>
                </a:solidFill>
              </a:rPr>
              <a:t>متسلسلة</a:t>
            </a:r>
            <a:endParaRPr lang="ar-SA" sz="4000" b="1" dirty="0">
              <a:solidFill>
                <a:srgbClr val="002060"/>
              </a:solidFill>
            </a:endParaRPr>
          </a:p>
        </p:txBody>
      </p:sp>
      <p:sp>
        <p:nvSpPr>
          <p:cNvPr id="15" name="مستطيل مستدير الزوايا 14"/>
          <p:cNvSpPr/>
          <p:nvPr/>
        </p:nvSpPr>
        <p:spPr>
          <a:xfrm>
            <a:off x="567859" y="4797152"/>
            <a:ext cx="2880320" cy="720080"/>
          </a:xfrm>
          <a:prstGeom prst="roundRect">
            <a:avLst/>
          </a:prstGeom>
          <a:solidFill>
            <a:schemeClr val="bg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4000" b="1" dirty="0" smtClean="0">
                <a:solidFill>
                  <a:srgbClr val="002060"/>
                </a:solidFill>
              </a:rPr>
              <a:t>قوية</a:t>
            </a:r>
            <a:endParaRPr lang="ar-SA" sz="4000" b="1" dirty="0">
              <a:solidFill>
                <a:srgbClr val="002060"/>
              </a:solidFill>
            </a:endParaRPr>
          </a:p>
        </p:txBody>
      </p:sp>
      <p:sp>
        <p:nvSpPr>
          <p:cNvPr id="2" name="وسيلة شرح خطية 2 1"/>
          <p:cNvSpPr/>
          <p:nvPr/>
        </p:nvSpPr>
        <p:spPr>
          <a:xfrm>
            <a:off x="3923928" y="2996952"/>
            <a:ext cx="4896544" cy="3672408"/>
          </a:xfrm>
          <a:prstGeom prst="borderCallout2">
            <a:avLst>
              <a:gd name="adj1" fmla="val 18750"/>
              <a:gd name="adj2" fmla="val 192"/>
              <a:gd name="adj3" fmla="val 34447"/>
              <a:gd name="adj4" fmla="val -3068"/>
              <a:gd name="adj5" fmla="val 106461"/>
              <a:gd name="adj6" fmla="val -17783"/>
            </a:avLst>
          </a:prstGeom>
          <a:solidFill>
            <a:srgbClr val="92D05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>
                <a:solidFill>
                  <a:schemeClr val="bg1">
                    <a:lumMod val="85000"/>
                    <a:lumOff val="15000"/>
                  </a:schemeClr>
                </a:solidFill>
              </a:rPr>
              <a:t>افتخر أحد خلفاء بني أمية يوماً بقريش فقال: "إن الله حبا قريشاً بثلاث: فقال لنبيه -صلى الله عليه وسلم-: ﴿وَأَنذِرْ عَشِيرَتَكَ الْأَقْرَبِينَ﴾ [الشعراء:214] ونحن عشيرته الأقربون، وقال تعالى: ﴿وَإِنَّهُ لَذِكْرٌ لَّكَ وَلِقَوْمِكَ﴾ [الزخرف:44] ونحن قومه، وقال: ﴿لِإِيلَافِ قُرَيْشٍ * إِيلَافِهِمْ﴾ [قريش:1-2] ونحن قريش، </a:t>
            </a:r>
            <a:endParaRPr lang="ar-SA" dirty="0" smtClean="0">
              <a:solidFill>
                <a:schemeClr val="bg1">
                  <a:lumMod val="85000"/>
                  <a:lumOff val="15000"/>
                </a:schemeClr>
              </a:solidFill>
            </a:endParaRPr>
          </a:p>
          <a:p>
            <a:pPr algn="ctr"/>
            <a:endParaRPr lang="ar-SA" dirty="0">
              <a:solidFill>
                <a:schemeClr val="bg1">
                  <a:lumMod val="85000"/>
                  <a:lumOff val="15000"/>
                </a:schemeClr>
              </a:solidFill>
            </a:endParaRPr>
          </a:p>
          <a:p>
            <a:pPr algn="ctr"/>
            <a:r>
              <a:rPr lang="ar-SA" dirty="0" smtClean="0">
                <a:solidFill>
                  <a:srgbClr val="0070C0"/>
                </a:solidFill>
              </a:rPr>
              <a:t>فأجابه </a:t>
            </a:r>
            <a:r>
              <a:rPr lang="ar-SA" dirty="0">
                <a:solidFill>
                  <a:srgbClr val="0070C0"/>
                </a:solidFill>
              </a:rPr>
              <a:t>رجل من الأنصار، فقال: على رِسْلِكَ؛ فإن الله تعالى يقول: ﴿وَكَذَّبَ بِهِ قَوْمُكَ وَهُوَ الْحَقُّ﴾ [الأنعام:66] وأنتم قومه، وقال: ﴿وَلَمَّا ضُرِبَ ابْنُ مَرْيَمَ مَثَلًا إِذَا قَوْمُكَ مِنْهُ يَصِدُّونَ﴾ [الزخرف:57] وأنتم قومه، وقال تعالى: ﴿وَقَالَ الرَّسُولُ يَا رَبِّ إِنَّ قَوْمِي اتَّخَذُوا هَذَا الْقُرْآنَ مَهْجُورًا﴾ [الفرقان:30] وأنتم قومه، ثلاثة بثلاثة، ولو زدتنا لزدناك" (13).</a:t>
            </a:r>
            <a:endParaRPr lang="en-US" dirty="0">
              <a:solidFill>
                <a:srgbClr val="0070C0"/>
              </a:solidFill>
            </a:endParaRPr>
          </a:p>
          <a:p>
            <a:pPr algn="ctr"/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3272340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3" grpId="0" animBg="1"/>
      <p:bldP spid="14" grpId="0" animBg="1"/>
      <p:bldP spid="15" grpId="0" animBg="1"/>
      <p:bldP spid="2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10345" y="620687"/>
            <a:ext cx="8229600" cy="1538189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pPr algn="ctr"/>
            <a:r>
              <a:rPr lang="ar-SA" b="1" dirty="0" smtClean="0"/>
              <a:t>الإقناع والتأثير </a:t>
            </a:r>
            <a:br>
              <a:rPr lang="ar-SA" b="1" dirty="0" smtClean="0"/>
            </a:br>
            <a:r>
              <a:rPr lang="ar-SA" b="1" dirty="0" smtClean="0"/>
              <a:t>(الحجة، الأسئلة العقلية، المنطق)</a:t>
            </a:r>
            <a:endParaRPr lang="ar-SA" b="1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95536" y="2060848"/>
            <a:ext cx="8229600" cy="4680520"/>
          </a:xfrm>
          <a:solidFill>
            <a:schemeClr val="accent4">
              <a:lumMod val="60000"/>
              <a:lumOff val="40000"/>
            </a:schemeClr>
          </a:solidFill>
        </p:spPr>
        <p:txBody>
          <a:bodyPr>
            <a:normAutofit fontScale="92500"/>
          </a:bodyPr>
          <a:lstStyle/>
          <a:p>
            <a:pPr algn="just"/>
            <a:r>
              <a:rPr lang="ar-SA" b="1" dirty="0"/>
              <a:t>لما أفاء الله على رسوله -صلى الله عليه وسلم- يوم حنين قسم الفيء في المؤلفة قلوبهم، ولم يعط الأنصار شيئاً، فكأنهم حزنوا إذ لم يُصبهم ما أصاب الناس، فخطبهم فقال: «يا معشر الأنصار! ألم أجدكم ضلالاً فهداكم الله بي؟! وكنتم متفرقين فألَّفكم الله بي؟! وعالة فأغناكم الله بي؟! كلما قال شيئاً، قالوا: الله ورسوله أمَنُّ، قال: ما يمنعكم أن تجيبوا رسول الله -صلى الله عليه وسلم-؟! قال: كلما قال شيئاً قالوا: الله ورسوله أمنّ، قال: لو شئتم قلتم جئتنا كذا وكذا، أترضون أن يذهب الناس بالشاة والبعير وتذهبون بالنبي -صلى الله عليه وسلم- إلى رحالكم، لولا الهجرة لكنت امرأً من الأنصار، ولو سلك الناس وادياً وشعباً لسلكت وادي الأنصار وشعبها، الأنصار شعار، والناس دثار، إنكم ستلقون بعدي أَثَرة، فاصبروا حتى تلقوني على الحوض</a:t>
            </a:r>
            <a:r>
              <a:rPr lang="ar-SA" b="1" dirty="0" smtClean="0"/>
              <a:t>»</a:t>
            </a:r>
          </a:p>
          <a:p>
            <a:r>
              <a:rPr lang="ar-SA" b="1" dirty="0">
                <a:solidFill>
                  <a:srgbClr val="7030A0"/>
                </a:solidFill>
              </a:rPr>
              <a:t>جاء في بعض روايات الحديث: أن الأنصار بكوا بعد سماع كلامه -صلى الله عليه وسلم- وقالوا: «رضينا برسول الله قَسَماً وحظاً»</a:t>
            </a:r>
          </a:p>
        </p:txBody>
      </p:sp>
    </p:spTree>
    <p:extLst>
      <p:ext uri="{BB962C8B-B14F-4D97-AF65-F5344CB8AC3E}">
        <p14:creationId xmlns:p14="http://schemas.microsoft.com/office/powerpoint/2010/main" val="6891635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1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1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solidFill>
            <a:srgbClr val="92D050"/>
          </a:solidFill>
          <a:ln>
            <a:solidFill>
              <a:srgbClr val="FF0000"/>
            </a:solidFill>
          </a:ln>
        </p:spPr>
        <p:txBody>
          <a:bodyPr>
            <a:normAutofit/>
          </a:bodyPr>
          <a:lstStyle/>
          <a:p>
            <a:r>
              <a:rPr lang="ar-SA" sz="5400" b="1" dirty="0" smtClean="0"/>
              <a:t>والسلام عليكم ورحمة الله وبركاته</a:t>
            </a:r>
            <a:endParaRPr lang="ar-SA" sz="5400" b="1" dirty="0"/>
          </a:p>
        </p:txBody>
      </p:sp>
    </p:spTree>
    <p:extLst>
      <p:ext uri="{BB962C8B-B14F-4D97-AF65-F5344CB8AC3E}">
        <p14:creationId xmlns:p14="http://schemas.microsoft.com/office/powerpoint/2010/main" val="2266426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251520" y="2132856"/>
            <a:ext cx="8496944" cy="1800200"/>
          </a:xfrm>
          <a:ln w="57150">
            <a:solidFill>
              <a:srgbClr val="92D050"/>
            </a:solidFill>
          </a:ln>
        </p:spPr>
        <p:txBody>
          <a:bodyPr>
            <a:normAutofit/>
          </a:bodyPr>
          <a:lstStyle/>
          <a:p>
            <a:pPr algn="ctr"/>
            <a:r>
              <a:rPr lang="ar-SA" sz="4400" dirty="0" smtClean="0">
                <a:solidFill>
                  <a:schemeClr val="tx2">
                    <a:lumMod val="60000"/>
                    <a:lumOff val="40000"/>
                  </a:schemeClr>
                </a:solidFill>
                <a:cs typeface="AdvertisingExtraBold" pitchFamily="2" charset="-78"/>
              </a:rPr>
              <a:t>اذكر أسلوبا استخدمته في التشويق ونجحت فيه؟</a:t>
            </a:r>
            <a:endParaRPr lang="ar-SA" sz="4400" dirty="0">
              <a:solidFill>
                <a:schemeClr val="tx2">
                  <a:lumMod val="60000"/>
                  <a:lumOff val="40000"/>
                </a:schemeClr>
              </a:solidFill>
              <a:cs typeface="AdvertisingExtraBold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49441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رسم تخطيطي 9"/>
          <p:cNvGraphicFramePr/>
          <p:nvPr>
            <p:extLst>
              <p:ext uri="{D42A27DB-BD31-4B8C-83A1-F6EECF244321}">
                <p14:modId xmlns:p14="http://schemas.microsoft.com/office/powerpoint/2010/main" val="4057547673"/>
              </p:ext>
            </p:extLst>
          </p:nvPr>
        </p:nvGraphicFramePr>
        <p:xfrm>
          <a:off x="179512" y="188640"/>
          <a:ext cx="8640960" cy="65527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1" name="شكل بيضاوي 10"/>
          <p:cNvSpPr/>
          <p:nvPr/>
        </p:nvSpPr>
        <p:spPr>
          <a:xfrm>
            <a:off x="395536" y="476672"/>
            <a:ext cx="2160240" cy="1368152"/>
          </a:xfrm>
          <a:prstGeom prst="ellipse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200" dirty="0" smtClean="0">
                <a:solidFill>
                  <a:schemeClr val="tx2"/>
                </a:solidFill>
                <a:cs typeface="PT Bold Heading" pitchFamily="2" charset="-78"/>
              </a:rPr>
              <a:t>وسائل التشويق</a:t>
            </a:r>
            <a:endParaRPr lang="ar-SA" sz="1600" dirty="0">
              <a:solidFill>
                <a:schemeClr val="tx2"/>
              </a:solidFill>
              <a:cs typeface="PT Bold Heading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286714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A96412C6-F3B5-4B20-8F7E-4E62D28899E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0">
                                            <p:graphicEl>
                                              <a:dgm id="{A96412C6-F3B5-4B20-8F7E-4E62D28899E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">
                                            <p:graphicEl>
                                              <a:dgm id="{A96412C6-F3B5-4B20-8F7E-4E62D28899E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">
                                            <p:graphicEl>
                                              <a:dgm id="{A96412C6-F3B5-4B20-8F7E-4E62D28899E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196E57B4-EF9F-4FDB-AD40-D795CE4F9F1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0">
                                            <p:graphicEl>
                                              <a:dgm id="{196E57B4-EF9F-4FDB-AD40-D795CE4F9F1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0">
                                            <p:graphicEl>
                                              <a:dgm id="{196E57B4-EF9F-4FDB-AD40-D795CE4F9F1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">
                                            <p:graphicEl>
                                              <a:dgm id="{196E57B4-EF9F-4FDB-AD40-D795CE4F9F1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CDDAB9EA-6335-474D-8517-7C457F57C3F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0">
                                            <p:graphicEl>
                                              <a:dgm id="{CDDAB9EA-6335-474D-8517-7C457F57C3F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0">
                                            <p:graphicEl>
                                              <a:dgm id="{CDDAB9EA-6335-474D-8517-7C457F57C3F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">
                                            <p:graphicEl>
                                              <a:dgm id="{CDDAB9EA-6335-474D-8517-7C457F57C3F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6109A7C2-ADF9-4218-9EE4-04196DA093C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0">
                                            <p:graphicEl>
                                              <a:dgm id="{6109A7C2-ADF9-4218-9EE4-04196DA093C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0">
                                            <p:graphicEl>
                                              <a:dgm id="{6109A7C2-ADF9-4218-9EE4-04196DA093C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0">
                                            <p:graphicEl>
                                              <a:dgm id="{6109A7C2-ADF9-4218-9EE4-04196DA093C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2EF10DF1-A716-42E5-98AF-2470A7AA8FE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10">
                                            <p:graphicEl>
                                              <a:dgm id="{2EF10DF1-A716-42E5-98AF-2470A7AA8FE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0">
                                            <p:graphicEl>
                                              <a:dgm id="{2EF10DF1-A716-42E5-98AF-2470A7AA8FE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0">
                                            <p:graphicEl>
                                              <a:dgm id="{2EF10DF1-A716-42E5-98AF-2470A7AA8FE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B6AAB141-7E23-42EE-8D06-5C034964A9A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10">
                                            <p:graphicEl>
                                              <a:dgm id="{B6AAB141-7E23-42EE-8D06-5C034964A9A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0">
                                            <p:graphicEl>
                                              <a:dgm id="{B6AAB141-7E23-42EE-8D06-5C034964A9A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0">
                                            <p:graphicEl>
                                              <a:dgm id="{B6AAB141-7E23-42EE-8D06-5C034964A9A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6CD23AE9-0989-4159-AD7A-3C3EC2D2588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10">
                                            <p:graphicEl>
                                              <a:dgm id="{6CD23AE9-0989-4159-AD7A-3C3EC2D2588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0">
                                            <p:graphicEl>
                                              <a:dgm id="{6CD23AE9-0989-4159-AD7A-3C3EC2D2588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0">
                                            <p:graphicEl>
                                              <a:dgm id="{6CD23AE9-0989-4159-AD7A-3C3EC2D2588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0" grpId="0">
        <p:bldSub>
          <a:bldDgm bld="one"/>
        </p:bldSub>
      </p:bldGraphic>
      <p:bldP spid="1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251520" y="1844824"/>
            <a:ext cx="8496944" cy="2088232"/>
          </a:xfrm>
          <a:ln w="57150">
            <a:solidFill>
              <a:srgbClr val="92D050"/>
            </a:solidFill>
          </a:ln>
        </p:spPr>
        <p:txBody>
          <a:bodyPr>
            <a:normAutofit fontScale="90000"/>
          </a:bodyPr>
          <a:lstStyle/>
          <a:p>
            <a:pPr algn="ctr"/>
            <a:r>
              <a:rPr lang="ar-SA" sz="4400" dirty="0" smtClean="0">
                <a:solidFill>
                  <a:srgbClr val="0070C0"/>
                </a:solidFill>
                <a:cs typeface="AdvertisingExtraBold" pitchFamily="2" charset="-78"/>
              </a:rPr>
              <a:t/>
            </a:r>
            <a:br>
              <a:rPr lang="ar-SA" sz="4400" dirty="0" smtClean="0">
                <a:solidFill>
                  <a:srgbClr val="0070C0"/>
                </a:solidFill>
                <a:cs typeface="AdvertisingExtraBold" pitchFamily="2" charset="-78"/>
              </a:rPr>
            </a:br>
            <a:r>
              <a:rPr lang="ar-SA" sz="4400" dirty="0" smtClean="0">
                <a:solidFill>
                  <a:srgbClr val="0070C0"/>
                </a:solidFill>
                <a:cs typeface="AdvertisingExtraBold" pitchFamily="2" charset="-78"/>
              </a:rPr>
              <a:t>اذكر أسلوبا استخدمته في التأثير ونجحت فيه؟</a:t>
            </a:r>
            <a:endParaRPr lang="ar-SA" sz="4400" dirty="0">
              <a:solidFill>
                <a:srgbClr val="0070C0"/>
              </a:solidFill>
              <a:cs typeface="AdvertisingExtraBold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822990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رسم تخطيطي 3"/>
          <p:cNvGraphicFramePr/>
          <p:nvPr>
            <p:extLst>
              <p:ext uri="{D42A27DB-BD31-4B8C-83A1-F6EECF244321}">
                <p14:modId xmlns:p14="http://schemas.microsoft.com/office/powerpoint/2010/main" val="1566498863"/>
              </p:ext>
            </p:extLst>
          </p:nvPr>
        </p:nvGraphicFramePr>
        <p:xfrm>
          <a:off x="179512" y="1124744"/>
          <a:ext cx="8640960" cy="56886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شكل بيضاوي 4"/>
          <p:cNvSpPr/>
          <p:nvPr/>
        </p:nvSpPr>
        <p:spPr>
          <a:xfrm>
            <a:off x="3491880" y="116632"/>
            <a:ext cx="2520280" cy="100811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5400" b="1" dirty="0" smtClean="0"/>
              <a:t>التأثير</a:t>
            </a:r>
            <a:endParaRPr lang="ar-SA" sz="4400" b="1" dirty="0"/>
          </a:p>
        </p:txBody>
      </p:sp>
    </p:spTree>
    <p:extLst>
      <p:ext uri="{BB962C8B-B14F-4D97-AF65-F5344CB8AC3E}">
        <p14:creationId xmlns:p14="http://schemas.microsoft.com/office/powerpoint/2010/main" val="39525060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D575B20-D40F-4246-9001-5A7623B7EAA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>
                                            <p:graphicEl>
                                              <a:dgm id="{1D575B20-D40F-4246-9001-5A7623B7EAA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54B041E-0126-463C-9310-F8E97323375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">
                                            <p:graphicEl>
                                              <a:dgm id="{754B041E-0126-463C-9310-F8E97323375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46CA51F-C811-4D11-B269-573CF87EA66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4">
                                            <p:graphicEl>
                                              <a:dgm id="{A46CA51F-C811-4D11-B269-573CF87EA66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 uiExpand="1">
        <p:bldSub>
          <a:bldDgm bld="one"/>
        </p:bldSub>
      </p:bldGraphic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مجموعة 3"/>
          <p:cNvGrpSpPr/>
          <p:nvPr/>
        </p:nvGrpSpPr>
        <p:grpSpPr>
          <a:xfrm>
            <a:off x="2843809" y="260648"/>
            <a:ext cx="3884880" cy="1684932"/>
            <a:chOff x="5719621" y="2285913"/>
            <a:chExt cx="2777317" cy="1684932"/>
          </a:xfrm>
          <a:scene3d>
            <a:camera prst="orthographicFront"/>
            <a:lightRig rig="threePt" dir="t"/>
          </a:scene3d>
        </p:grpSpPr>
        <p:sp>
          <p:nvSpPr>
            <p:cNvPr id="5" name="مستطيل مستدير الزوايا 4"/>
            <p:cNvSpPr/>
            <p:nvPr/>
          </p:nvSpPr>
          <p:spPr>
            <a:xfrm>
              <a:off x="5719621" y="2285913"/>
              <a:ext cx="2777317" cy="1684932"/>
            </a:xfrm>
            <a:prstGeom prst="roundRect">
              <a:avLst>
                <a:gd name="adj" fmla="val 10000"/>
              </a:avLst>
            </a:prstGeom>
            <a:sp3d>
              <a:bevelT prst="angle"/>
            </a:sp3d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hueOff val="-8389470"/>
                <a:satOff val="-25119"/>
                <a:lumOff val="-3137"/>
                <a:alphaOff val="0"/>
              </a:schemeClr>
            </a:fillRef>
            <a:effectRef idx="0">
              <a:schemeClr val="accent3">
                <a:hueOff val="-8389470"/>
                <a:satOff val="-25119"/>
                <a:lumOff val="-3137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" name="مستطيل 5"/>
            <p:cNvSpPr/>
            <p:nvPr/>
          </p:nvSpPr>
          <p:spPr>
            <a:xfrm>
              <a:off x="5768971" y="2335263"/>
              <a:ext cx="2678617" cy="1586232"/>
            </a:xfrm>
            <a:prstGeom prst="rect">
              <a:avLst/>
            </a:prstGeom>
            <a:solidFill>
              <a:srgbClr val="FFFF00"/>
            </a:solidFill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04775" tIns="69850" rIns="104775" bIns="69850" numCol="1" spcCol="1270" anchor="ctr" anchorCtr="0">
              <a:noAutofit/>
            </a:bodyPr>
            <a:lstStyle/>
            <a:p>
              <a:pPr lvl="0" algn="ctr" defTabSz="2444750" rtl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ar-SA" sz="5500" b="1" kern="1200" cap="none" spc="0" dirty="0" smtClean="0">
                  <a:ln w="1905"/>
                  <a:solidFill>
                    <a:srgbClr val="0070C0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البيان المصوّر</a:t>
              </a:r>
              <a:endParaRPr lang="ar-SA" sz="5500" b="1" kern="1200" cap="none" spc="0" dirty="0">
                <a:ln w="1905"/>
                <a:solidFill>
                  <a:srgbClr val="0070C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endParaRPr>
            </a:p>
          </p:txBody>
        </p:sp>
      </p:grpSp>
      <p:sp>
        <p:nvSpPr>
          <p:cNvPr id="10" name="مستطيل مستدير الزوايا 9"/>
          <p:cNvSpPr/>
          <p:nvPr/>
        </p:nvSpPr>
        <p:spPr>
          <a:xfrm>
            <a:off x="3255349" y="2060848"/>
            <a:ext cx="2777317" cy="778802"/>
          </a:xfrm>
          <a:prstGeom prst="roundRect">
            <a:avLst/>
          </a:prstGeom>
          <a:solidFill>
            <a:schemeClr val="tx2">
              <a:lumMod val="10000"/>
            </a:scheme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4000" b="1" dirty="0" smtClean="0">
                <a:solidFill>
                  <a:srgbClr val="FF0000"/>
                </a:solidFill>
              </a:rPr>
              <a:t>العنوان الجذاب</a:t>
            </a:r>
            <a:endParaRPr lang="ar-SA" sz="4000" b="1" dirty="0">
              <a:solidFill>
                <a:srgbClr val="FF0000"/>
              </a:solidFill>
            </a:endParaRPr>
          </a:p>
        </p:txBody>
      </p:sp>
      <p:sp>
        <p:nvSpPr>
          <p:cNvPr id="12" name="مستطيل مستدير الزوايا 11"/>
          <p:cNvSpPr/>
          <p:nvPr/>
        </p:nvSpPr>
        <p:spPr>
          <a:xfrm>
            <a:off x="611560" y="4965813"/>
            <a:ext cx="2756137" cy="670790"/>
          </a:xfrm>
          <a:prstGeom prst="roundRect">
            <a:avLst/>
          </a:prstGeom>
          <a:solidFill>
            <a:schemeClr val="bg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4000" b="1" dirty="0" smtClean="0">
                <a:solidFill>
                  <a:srgbClr val="002060"/>
                </a:solidFill>
              </a:rPr>
              <a:t>بالأرقام</a:t>
            </a:r>
            <a:endParaRPr lang="ar-SA" sz="4000" b="1" dirty="0">
              <a:solidFill>
                <a:srgbClr val="002060"/>
              </a:solidFill>
            </a:endParaRPr>
          </a:p>
        </p:txBody>
      </p:sp>
      <p:sp>
        <p:nvSpPr>
          <p:cNvPr id="13" name="مستطيل مستدير الزوايا 12"/>
          <p:cNvSpPr/>
          <p:nvPr/>
        </p:nvSpPr>
        <p:spPr>
          <a:xfrm>
            <a:off x="630220" y="3915409"/>
            <a:ext cx="2755599" cy="670790"/>
          </a:xfrm>
          <a:prstGeom prst="roundRect">
            <a:avLst/>
          </a:prstGeom>
          <a:solidFill>
            <a:schemeClr val="bg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4000" b="1" dirty="0" smtClean="0">
                <a:solidFill>
                  <a:srgbClr val="002060"/>
                </a:solidFill>
              </a:rPr>
              <a:t>ا</a:t>
            </a:r>
            <a:r>
              <a:rPr lang="ar-SA" sz="4000" b="1" dirty="0" smtClean="0">
                <a:solidFill>
                  <a:srgbClr val="002060"/>
                </a:solidFill>
              </a:rPr>
              <a:t>ستفهامي</a:t>
            </a:r>
            <a:endParaRPr lang="ar-SA" sz="4000" b="1" dirty="0">
              <a:solidFill>
                <a:srgbClr val="002060"/>
              </a:solidFill>
            </a:endParaRPr>
          </a:p>
        </p:txBody>
      </p:sp>
      <p:sp>
        <p:nvSpPr>
          <p:cNvPr id="14" name="مستطيل مستدير الزوايا 13"/>
          <p:cNvSpPr/>
          <p:nvPr/>
        </p:nvSpPr>
        <p:spPr>
          <a:xfrm>
            <a:off x="549468" y="2924944"/>
            <a:ext cx="2880320" cy="720080"/>
          </a:xfrm>
          <a:prstGeom prst="roundRect">
            <a:avLst/>
          </a:prstGeom>
          <a:solidFill>
            <a:schemeClr val="bg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4000" b="1" dirty="0" smtClean="0">
                <a:solidFill>
                  <a:srgbClr val="002060"/>
                </a:solidFill>
              </a:rPr>
              <a:t>قصير (3)</a:t>
            </a:r>
            <a:endParaRPr lang="ar-SA" sz="4000" b="1" dirty="0">
              <a:solidFill>
                <a:srgbClr val="002060"/>
              </a:solidFill>
            </a:endParaRPr>
          </a:p>
        </p:txBody>
      </p:sp>
      <p:sp>
        <p:nvSpPr>
          <p:cNvPr id="15" name="مستطيل مستدير الزوايا 14"/>
          <p:cNvSpPr/>
          <p:nvPr/>
        </p:nvSpPr>
        <p:spPr>
          <a:xfrm>
            <a:off x="505500" y="5822844"/>
            <a:ext cx="2880320" cy="720080"/>
          </a:xfrm>
          <a:prstGeom prst="roundRect">
            <a:avLst/>
          </a:prstGeom>
          <a:solidFill>
            <a:schemeClr val="bg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4000" b="1" dirty="0" smtClean="0">
                <a:solidFill>
                  <a:srgbClr val="002060"/>
                </a:solidFill>
              </a:rPr>
              <a:t>فردي</a:t>
            </a:r>
            <a:endParaRPr lang="ar-SA" sz="40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04430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2" grpId="0" animBg="1"/>
      <p:bldP spid="13" grpId="0" animBg="1"/>
      <p:bldP spid="14" grpId="0" animBg="1"/>
      <p:bldP spid="1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مجموعة 3"/>
          <p:cNvGrpSpPr/>
          <p:nvPr/>
        </p:nvGrpSpPr>
        <p:grpSpPr>
          <a:xfrm>
            <a:off x="2843809" y="260648"/>
            <a:ext cx="3884880" cy="1684932"/>
            <a:chOff x="5719621" y="2285913"/>
            <a:chExt cx="2777317" cy="1684932"/>
          </a:xfrm>
          <a:scene3d>
            <a:camera prst="orthographicFront"/>
            <a:lightRig rig="threePt" dir="t"/>
          </a:scene3d>
        </p:grpSpPr>
        <p:sp>
          <p:nvSpPr>
            <p:cNvPr id="5" name="مستطيل مستدير الزوايا 4"/>
            <p:cNvSpPr/>
            <p:nvPr/>
          </p:nvSpPr>
          <p:spPr>
            <a:xfrm>
              <a:off x="5719621" y="2285913"/>
              <a:ext cx="2777317" cy="1684932"/>
            </a:xfrm>
            <a:prstGeom prst="roundRect">
              <a:avLst>
                <a:gd name="adj" fmla="val 10000"/>
              </a:avLst>
            </a:prstGeom>
            <a:sp3d>
              <a:bevelT prst="angle"/>
            </a:sp3d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hueOff val="-8389470"/>
                <a:satOff val="-25119"/>
                <a:lumOff val="-3137"/>
                <a:alphaOff val="0"/>
              </a:schemeClr>
            </a:fillRef>
            <a:effectRef idx="0">
              <a:schemeClr val="accent3">
                <a:hueOff val="-8389470"/>
                <a:satOff val="-25119"/>
                <a:lumOff val="-3137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" name="مستطيل 5"/>
            <p:cNvSpPr/>
            <p:nvPr/>
          </p:nvSpPr>
          <p:spPr>
            <a:xfrm>
              <a:off x="5768971" y="2335263"/>
              <a:ext cx="2678617" cy="1586232"/>
            </a:xfrm>
            <a:prstGeom prst="rect">
              <a:avLst/>
            </a:prstGeom>
            <a:solidFill>
              <a:srgbClr val="FFFF00"/>
            </a:solidFill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04775" tIns="69850" rIns="104775" bIns="69850" numCol="1" spcCol="1270" anchor="ctr" anchorCtr="0">
              <a:noAutofit/>
            </a:bodyPr>
            <a:lstStyle/>
            <a:p>
              <a:pPr lvl="0" algn="ctr" defTabSz="2444750" rtl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ar-SA" sz="5500" b="1" kern="1200" cap="none" spc="0" dirty="0" smtClean="0">
                  <a:ln w="1905"/>
                  <a:solidFill>
                    <a:srgbClr val="0070C0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البيان المصوّر</a:t>
              </a:r>
              <a:endParaRPr lang="ar-SA" sz="5500" b="1" kern="1200" cap="none" spc="0" dirty="0">
                <a:ln w="1905"/>
                <a:solidFill>
                  <a:srgbClr val="0070C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endParaRPr>
            </a:p>
          </p:txBody>
        </p:sp>
      </p:grpSp>
      <p:sp>
        <p:nvSpPr>
          <p:cNvPr id="10" name="مستطيل مستدير الزوايا 9"/>
          <p:cNvSpPr/>
          <p:nvPr/>
        </p:nvSpPr>
        <p:spPr>
          <a:xfrm>
            <a:off x="3255349" y="2060848"/>
            <a:ext cx="3044843" cy="778802"/>
          </a:xfrm>
          <a:prstGeom prst="roundRect">
            <a:avLst/>
          </a:prstGeom>
          <a:solidFill>
            <a:schemeClr val="tx2">
              <a:lumMod val="10000"/>
            </a:scheme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4000" b="1" dirty="0" smtClean="0">
                <a:solidFill>
                  <a:srgbClr val="FF0000"/>
                </a:solidFill>
              </a:rPr>
              <a:t>المقدمة المؤثرة</a:t>
            </a:r>
            <a:endParaRPr lang="ar-SA" sz="4000" b="1" dirty="0">
              <a:solidFill>
                <a:srgbClr val="FF0000"/>
              </a:solidFill>
            </a:endParaRPr>
          </a:p>
        </p:txBody>
      </p:sp>
      <p:sp>
        <p:nvSpPr>
          <p:cNvPr id="12" name="مستطيل مستدير الزوايا 11"/>
          <p:cNvSpPr/>
          <p:nvPr/>
        </p:nvSpPr>
        <p:spPr>
          <a:xfrm>
            <a:off x="611560" y="4965813"/>
            <a:ext cx="2756137" cy="670790"/>
          </a:xfrm>
          <a:prstGeom prst="roundRect">
            <a:avLst/>
          </a:prstGeom>
          <a:solidFill>
            <a:schemeClr val="bg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4000" b="1" dirty="0" smtClean="0">
                <a:solidFill>
                  <a:srgbClr val="002060"/>
                </a:solidFill>
              </a:rPr>
              <a:t>مركزة</a:t>
            </a:r>
            <a:endParaRPr lang="ar-SA" sz="4000" b="1" dirty="0">
              <a:solidFill>
                <a:srgbClr val="002060"/>
              </a:solidFill>
            </a:endParaRPr>
          </a:p>
        </p:txBody>
      </p:sp>
      <p:sp>
        <p:nvSpPr>
          <p:cNvPr id="13" name="مستطيل مستدير الزوايا 12"/>
          <p:cNvSpPr/>
          <p:nvPr/>
        </p:nvSpPr>
        <p:spPr>
          <a:xfrm>
            <a:off x="630220" y="3915409"/>
            <a:ext cx="2755599" cy="670790"/>
          </a:xfrm>
          <a:prstGeom prst="roundRect">
            <a:avLst/>
          </a:prstGeom>
          <a:solidFill>
            <a:schemeClr val="bg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4000" b="1" dirty="0" smtClean="0">
                <a:solidFill>
                  <a:srgbClr val="002060"/>
                </a:solidFill>
              </a:rPr>
              <a:t>مبهرة</a:t>
            </a:r>
            <a:endParaRPr lang="ar-SA" sz="4000" b="1" dirty="0">
              <a:solidFill>
                <a:srgbClr val="002060"/>
              </a:solidFill>
            </a:endParaRPr>
          </a:p>
        </p:txBody>
      </p:sp>
      <p:sp>
        <p:nvSpPr>
          <p:cNvPr id="14" name="مستطيل مستدير الزوايا 13"/>
          <p:cNvSpPr/>
          <p:nvPr/>
        </p:nvSpPr>
        <p:spPr>
          <a:xfrm>
            <a:off x="549468" y="2924944"/>
            <a:ext cx="2880320" cy="720080"/>
          </a:xfrm>
          <a:prstGeom prst="roundRect">
            <a:avLst/>
          </a:prstGeom>
          <a:solidFill>
            <a:schemeClr val="bg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4000" b="1" dirty="0" smtClean="0">
                <a:solidFill>
                  <a:srgbClr val="002060"/>
                </a:solidFill>
              </a:rPr>
              <a:t>قصيرة</a:t>
            </a:r>
            <a:endParaRPr lang="ar-SA" sz="4000" b="1" dirty="0">
              <a:solidFill>
                <a:srgbClr val="002060"/>
              </a:solidFill>
            </a:endParaRPr>
          </a:p>
        </p:txBody>
      </p:sp>
      <p:sp>
        <p:nvSpPr>
          <p:cNvPr id="11" name="وسيلة شرح مستطيلة مستديرة الزوايا 10"/>
          <p:cNvSpPr/>
          <p:nvPr/>
        </p:nvSpPr>
        <p:spPr>
          <a:xfrm>
            <a:off x="4427984" y="3284984"/>
            <a:ext cx="4104456" cy="2897900"/>
          </a:xfrm>
          <a:prstGeom prst="wedgeRoundRectCallou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indent="288290" algn="just"/>
            <a:r>
              <a:rPr lang="ar-SA" sz="2800" b="1" dirty="0">
                <a:solidFill>
                  <a:srgbClr val="002060"/>
                </a:solidFill>
                <a:latin typeface="Times New Roman"/>
                <a:ea typeface="Times New Roman"/>
                <a:cs typeface="Traditional Arabic"/>
              </a:rPr>
              <a:t>( </a:t>
            </a:r>
            <a:r>
              <a:rPr lang="ar-SA" sz="2800" b="1" dirty="0" smtClean="0">
                <a:solidFill>
                  <a:srgbClr val="002060"/>
                </a:solidFill>
                <a:latin typeface="Times New Roman"/>
                <a:ea typeface="Times New Roman"/>
                <a:cs typeface="Traditional Arabic"/>
              </a:rPr>
              <a:t>لديك </a:t>
            </a:r>
            <a:r>
              <a:rPr lang="ar-SA" sz="2800" b="1" dirty="0">
                <a:solidFill>
                  <a:srgbClr val="002060"/>
                </a:solidFill>
                <a:latin typeface="Times New Roman"/>
                <a:ea typeface="Times New Roman"/>
                <a:cs typeface="Traditional Arabic"/>
              </a:rPr>
              <a:t>30 ثانية إلى دقيقتين كي تستحوذ على انتباه الجمهور، والجمهور يكوّن عنك فكرة في هذه الفترة القصيرة ولهذا فأنت تحتاج إلى لفت أنظارهم والاستحواذ عليهم من اللحظة الأولى).</a:t>
            </a:r>
            <a:endParaRPr lang="en-US" sz="2800" b="1" dirty="0">
              <a:solidFill>
                <a:srgbClr val="002060"/>
              </a:solidFill>
              <a:latin typeface="Times New Roman"/>
              <a:ea typeface="Times New Roman"/>
              <a:cs typeface="Traditional Arabic"/>
            </a:endParaRPr>
          </a:p>
          <a:p>
            <a:pPr algn="ctr"/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22615916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2" grpId="0" animBg="1"/>
      <p:bldP spid="13" grpId="0" animBg="1"/>
      <p:bldP spid="14" grpId="0" animBg="1"/>
      <p:bldP spid="1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مجموعة 3"/>
          <p:cNvGrpSpPr/>
          <p:nvPr/>
        </p:nvGrpSpPr>
        <p:grpSpPr>
          <a:xfrm>
            <a:off x="2843809" y="260648"/>
            <a:ext cx="3884880" cy="1684932"/>
            <a:chOff x="5719621" y="2285913"/>
            <a:chExt cx="2777317" cy="1684932"/>
          </a:xfrm>
          <a:scene3d>
            <a:camera prst="orthographicFront"/>
            <a:lightRig rig="threePt" dir="t"/>
          </a:scene3d>
        </p:grpSpPr>
        <p:sp>
          <p:nvSpPr>
            <p:cNvPr id="5" name="مستطيل مستدير الزوايا 4"/>
            <p:cNvSpPr/>
            <p:nvPr/>
          </p:nvSpPr>
          <p:spPr>
            <a:xfrm>
              <a:off x="5719621" y="2285913"/>
              <a:ext cx="2777317" cy="1684932"/>
            </a:xfrm>
            <a:prstGeom prst="roundRect">
              <a:avLst>
                <a:gd name="adj" fmla="val 10000"/>
              </a:avLst>
            </a:prstGeom>
            <a:sp3d>
              <a:bevelT prst="angle"/>
            </a:sp3d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hueOff val="-8389470"/>
                <a:satOff val="-25119"/>
                <a:lumOff val="-3137"/>
                <a:alphaOff val="0"/>
              </a:schemeClr>
            </a:fillRef>
            <a:effectRef idx="0">
              <a:schemeClr val="accent3">
                <a:hueOff val="-8389470"/>
                <a:satOff val="-25119"/>
                <a:lumOff val="-3137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" name="مستطيل 5"/>
            <p:cNvSpPr/>
            <p:nvPr/>
          </p:nvSpPr>
          <p:spPr>
            <a:xfrm>
              <a:off x="5768971" y="2335263"/>
              <a:ext cx="2678617" cy="1586232"/>
            </a:xfrm>
            <a:prstGeom prst="rect">
              <a:avLst/>
            </a:prstGeom>
            <a:solidFill>
              <a:srgbClr val="FFFF00"/>
            </a:solidFill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04775" tIns="69850" rIns="104775" bIns="69850" numCol="1" spcCol="1270" anchor="ctr" anchorCtr="0">
              <a:noAutofit/>
            </a:bodyPr>
            <a:lstStyle/>
            <a:p>
              <a:pPr lvl="0" algn="ctr" defTabSz="2444750" rtl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ar-SA" sz="5500" b="1" kern="1200" cap="none" spc="0" dirty="0" smtClean="0">
                  <a:ln w="1905"/>
                  <a:solidFill>
                    <a:srgbClr val="0070C0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البيان المصوّر</a:t>
              </a:r>
              <a:endParaRPr lang="ar-SA" sz="5500" b="1" kern="1200" cap="none" spc="0" dirty="0">
                <a:ln w="1905"/>
                <a:solidFill>
                  <a:srgbClr val="0070C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endParaRPr>
            </a:p>
          </p:txBody>
        </p:sp>
      </p:grpSp>
      <p:sp>
        <p:nvSpPr>
          <p:cNvPr id="10" name="مستطيل مستدير الزوايا 9"/>
          <p:cNvSpPr/>
          <p:nvPr/>
        </p:nvSpPr>
        <p:spPr>
          <a:xfrm>
            <a:off x="3255349" y="2060848"/>
            <a:ext cx="2777317" cy="778802"/>
          </a:xfrm>
          <a:prstGeom prst="roundRect">
            <a:avLst/>
          </a:prstGeom>
          <a:solidFill>
            <a:schemeClr val="tx2">
              <a:lumMod val="10000"/>
            </a:scheme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4000" b="1" dirty="0" smtClean="0">
                <a:solidFill>
                  <a:srgbClr val="FF0000"/>
                </a:solidFill>
              </a:rPr>
              <a:t>الجملة البليغة</a:t>
            </a:r>
            <a:endParaRPr lang="ar-SA" sz="4000" b="1" dirty="0">
              <a:solidFill>
                <a:srgbClr val="FF0000"/>
              </a:solidFill>
            </a:endParaRPr>
          </a:p>
        </p:txBody>
      </p:sp>
      <p:sp>
        <p:nvSpPr>
          <p:cNvPr id="12" name="مستطيل مستدير الزوايا 11"/>
          <p:cNvSpPr/>
          <p:nvPr/>
        </p:nvSpPr>
        <p:spPr>
          <a:xfrm>
            <a:off x="611560" y="4965813"/>
            <a:ext cx="2756137" cy="670790"/>
          </a:xfrm>
          <a:prstGeom prst="roundRect">
            <a:avLst/>
          </a:prstGeom>
          <a:solidFill>
            <a:schemeClr val="bg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4000" b="1" dirty="0" smtClean="0">
                <a:solidFill>
                  <a:srgbClr val="002060"/>
                </a:solidFill>
              </a:rPr>
              <a:t>تهم السامعين</a:t>
            </a:r>
            <a:endParaRPr lang="ar-SA" sz="4000" b="1" dirty="0">
              <a:solidFill>
                <a:srgbClr val="002060"/>
              </a:solidFill>
            </a:endParaRPr>
          </a:p>
        </p:txBody>
      </p:sp>
      <p:sp>
        <p:nvSpPr>
          <p:cNvPr id="13" name="مستطيل مستدير الزوايا 12"/>
          <p:cNvSpPr/>
          <p:nvPr/>
        </p:nvSpPr>
        <p:spPr>
          <a:xfrm>
            <a:off x="630220" y="3915409"/>
            <a:ext cx="2755599" cy="670790"/>
          </a:xfrm>
          <a:prstGeom prst="roundRect">
            <a:avLst/>
          </a:prstGeom>
          <a:solidFill>
            <a:schemeClr val="bg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4000" b="1" dirty="0" smtClean="0">
                <a:solidFill>
                  <a:srgbClr val="002060"/>
                </a:solidFill>
              </a:rPr>
              <a:t>قصيرة</a:t>
            </a:r>
            <a:endParaRPr lang="ar-SA" sz="4000" b="1" dirty="0">
              <a:solidFill>
                <a:srgbClr val="002060"/>
              </a:solidFill>
            </a:endParaRPr>
          </a:p>
        </p:txBody>
      </p:sp>
      <p:sp>
        <p:nvSpPr>
          <p:cNvPr id="14" name="مستطيل مستدير الزوايا 13"/>
          <p:cNvSpPr/>
          <p:nvPr/>
        </p:nvSpPr>
        <p:spPr>
          <a:xfrm>
            <a:off x="549468" y="2924944"/>
            <a:ext cx="2880320" cy="720080"/>
          </a:xfrm>
          <a:prstGeom prst="roundRect">
            <a:avLst/>
          </a:prstGeom>
          <a:solidFill>
            <a:schemeClr val="bg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4000" b="1" dirty="0" smtClean="0">
                <a:solidFill>
                  <a:srgbClr val="002060"/>
                </a:solidFill>
              </a:rPr>
              <a:t>شيقة</a:t>
            </a:r>
            <a:endParaRPr lang="ar-SA" sz="4000" b="1" dirty="0">
              <a:solidFill>
                <a:srgbClr val="002060"/>
              </a:solidFill>
            </a:endParaRPr>
          </a:p>
        </p:txBody>
      </p:sp>
      <p:sp>
        <p:nvSpPr>
          <p:cNvPr id="15" name="مستطيل مستدير الزوايا 14"/>
          <p:cNvSpPr/>
          <p:nvPr/>
        </p:nvSpPr>
        <p:spPr>
          <a:xfrm>
            <a:off x="505500" y="5822844"/>
            <a:ext cx="2880320" cy="720080"/>
          </a:xfrm>
          <a:prstGeom prst="roundRect">
            <a:avLst/>
          </a:prstGeom>
          <a:solidFill>
            <a:schemeClr val="bg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4000" b="1" dirty="0" smtClean="0">
                <a:solidFill>
                  <a:srgbClr val="002060"/>
                </a:solidFill>
              </a:rPr>
              <a:t>مرتبطة </a:t>
            </a:r>
            <a:r>
              <a:rPr lang="ar-SA" sz="4000" b="1" dirty="0" smtClean="0">
                <a:solidFill>
                  <a:srgbClr val="002060"/>
                </a:solidFill>
              </a:rPr>
              <a:t>بالهدف</a:t>
            </a:r>
            <a:endParaRPr lang="ar-SA" sz="4000" b="1" dirty="0">
              <a:solidFill>
                <a:srgbClr val="002060"/>
              </a:solidFill>
            </a:endParaRPr>
          </a:p>
        </p:txBody>
      </p:sp>
      <p:sp>
        <p:nvSpPr>
          <p:cNvPr id="3" name="مخطط انسيابي: تخزين بالوصول التسلسلي 2"/>
          <p:cNvSpPr/>
          <p:nvPr/>
        </p:nvSpPr>
        <p:spPr>
          <a:xfrm>
            <a:off x="4932040" y="3068960"/>
            <a:ext cx="3384376" cy="2567643"/>
          </a:xfrm>
          <a:prstGeom prst="flowChartMagneticTape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200" b="1" dirty="0" smtClean="0">
                <a:solidFill>
                  <a:srgbClr val="002060"/>
                </a:solidFill>
              </a:rPr>
              <a:t>عشر </a:t>
            </a:r>
            <a:r>
              <a:rPr lang="ar-SA" sz="3200" b="1" dirty="0">
                <a:solidFill>
                  <a:srgbClr val="002060"/>
                </a:solidFill>
              </a:rPr>
              <a:t>ساعات تحضير </a:t>
            </a:r>
            <a:endParaRPr lang="ar-SA" sz="3200" b="1" dirty="0" smtClean="0">
              <a:solidFill>
                <a:srgbClr val="002060"/>
              </a:solidFill>
            </a:endParaRPr>
          </a:p>
          <a:p>
            <a:pPr algn="ctr"/>
            <a:r>
              <a:rPr lang="ar-SA" sz="3200" b="1" dirty="0" smtClean="0">
                <a:solidFill>
                  <a:srgbClr val="002060"/>
                </a:solidFill>
              </a:rPr>
              <a:t>لكل </a:t>
            </a:r>
            <a:r>
              <a:rPr lang="ar-SA" sz="3200" b="1" dirty="0">
                <a:solidFill>
                  <a:srgbClr val="002060"/>
                </a:solidFill>
              </a:rPr>
              <a:t>ساعة حديث </a:t>
            </a:r>
            <a:endParaRPr lang="en-US" sz="3200" b="1" dirty="0">
              <a:solidFill>
                <a:srgbClr val="002060"/>
              </a:solidFill>
            </a:endParaRPr>
          </a:p>
          <a:p>
            <a:pPr algn="ctr"/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23203584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2" grpId="0" animBg="1"/>
      <p:bldP spid="13" grpId="0" animBg="1"/>
      <p:bldP spid="14" grpId="0" animBg="1"/>
      <p:bldP spid="15" grpId="0" animBg="1"/>
      <p:bldP spid="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مجموعة 3"/>
          <p:cNvGrpSpPr/>
          <p:nvPr/>
        </p:nvGrpSpPr>
        <p:grpSpPr>
          <a:xfrm>
            <a:off x="2843809" y="260648"/>
            <a:ext cx="3884880" cy="1684932"/>
            <a:chOff x="5719621" y="2285913"/>
            <a:chExt cx="2777317" cy="1684932"/>
          </a:xfrm>
          <a:scene3d>
            <a:camera prst="orthographicFront"/>
            <a:lightRig rig="threePt" dir="t"/>
          </a:scene3d>
        </p:grpSpPr>
        <p:sp>
          <p:nvSpPr>
            <p:cNvPr id="5" name="مستطيل مستدير الزوايا 4"/>
            <p:cNvSpPr/>
            <p:nvPr/>
          </p:nvSpPr>
          <p:spPr>
            <a:xfrm>
              <a:off x="5719621" y="2285913"/>
              <a:ext cx="2777317" cy="1684932"/>
            </a:xfrm>
            <a:prstGeom prst="roundRect">
              <a:avLst>
                <a:gd name="adj" fmla="val 10000"/>
              </a:avLst>
            </a:prstGeom>
            <a:sp3d>
              <a:bevelT prst="angle"/>
            </a:sp3d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hueOff val="-8389470"/>
                <a:satOff val="-25119"/>
                <a:lumOff val="-3137"/>
                <a:alphaOff val="0"/>
              </a:schemeClr>
            </a:fillRef>
            <a:effectRef idx="0">
              <a:schemeClr val="accent3">
                <a:hueOff val="-8389470"/>
                <a:satOff val="-25119"/>
                <a:lumOff val="-3137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" name="مستطيل 5"/>
            <p:cNvSpPr/>
            <p:nvPr/>
          </p:nvSpPr>
          <p:spPr>
            <a:xfrm>
              <a:off x="5768971" y="2335263"/>
              <a:ext cx="2678617" cy="1586232"/>
            </a:xfrm>
            <a:prstGeom prst="rect">
              <a:avLst/>
            </a:prstGeom>
            <a:solidFill>
              <a:srgbClr val="FFFF00"/>
            </a:solidFill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04775" tIns="69850" rIns="104775" bIns="69850" numCol="1" spcCol="1270" anchor="ctr" anchorCtr="0">
              <a:noAutofit/>
            </a:bodyPr>
            <a:lstStyle/>
            <a:p>
              <a:pPr lvl="0" algn="ctr" defTabSz="2444750" rtl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ar-SA" sz="5500" b="1" kern="1200" cap="none" spc="0" dirty="0" smtClean="0">
                  <a:ln w="1905"/>
                  <a:solidFill>
                    <a:srgbClr val="0070C0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البيان المصوّر</a:t>
              </a:r>
              <a:endParaRPr lang="ar-SA" sz="5500" b="1" kern="1200" cap="none" spc="0" dirty="0">
                <a:ln w="1905"/>
                <a:solidFill>
                  <a:srgbClr val="0070C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endParaRPr>
            </a:p>
          </p:txBody>
        </p:sp>
      </p:grpSp>
      <p:sp>
        <p:nvSpPr>
          <p:cNvPr id="10" name="مستطيل مستدير الزوايا 9"/>
          <p:cNvSpPr/>
          <p:nvPr/>
        </p:nvSpPr>
        <p:spPr>
          <a:xfrm>
            <a:off x="3255349" y="2060848"/>
            <a:ext cx="3044843" cy="778802"/>
          </a:xfrm>
          <a:prstGeom prst="roundRect">
            <a:avLst/>
          </a:prstGeom>
          <a:solidFill>
            <a:schemeClr val="tx2">
              <a:lumMod val="10000"/>
            </a:scheme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4000" b="1" dirty="0" smtClean="0">
                <a:solidFill>
                  <a:srgbClr val="FF0000"/>
                </a:solidFill>
              </a:rPr>
              <a:t>الفكرة</a:t>
            </a:r>
            <a:endParaRPr lang="ar-SA" sz="4000" b="1" dirty="0">
              <a:solidFill>
                <a:srgbClr val="FF0000"/>
              </a:solidFill>
            </a:endParaRPr>
          </a:p>
        </p:txBody>
      </p:sp>
      <p:sp>
        <p:nvSpPr>
          <p:cNvPr id="12" name="مستطيل مستدير الزوايا 11"/>
          <p:cNvSpPr/>
          <p:nvPr/>
        </p:nvSpPr>
        <p:spPr>
          <a:xfrm>
            <a:off x="611560" y="4965813"/>
            <a:ext cx="2756137" cy="670790"/>
          </a:xfrm>
          <a:prstGeom prst="roundRect">
            <a:avLst/>
          </a:prstGeom>
          <a:solidFill>
            <a:schemeClr val="bg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4000" b="1" dirty="0" smtClean="0">
                <a:solidFill>
                  <a:srgbClr val="002060"/>
                </a:solidFill>
              </a:rPr>
              <a:t>مركزة</a:t>
            </a:r>
            <a:endParaRPr lang="ar-SA" sz="4000" b="1" dirty="0">
              <a:solidFill>
                <a:srgbClr val="002060"/>
              </a:solidFill>
            </a:endParaRPr>
          </a:p>
        </p:txBody>
      </p:sp>
      <p:sp>
        <p:nvSpPr>
          <p:cNvPr id="13" name="مستطيل مستدير الزوايا 12"/>
          <p:cNvSpPr/>
          <p:nvPr/>
        </p:nvSpPr>
        <p:spPr>
          <a:xfrm>
            <a:off x="630220" y="3915409"/>
            <a:ext cx="2755599" cy="670790"/>
          </a:xfrm>
          <a:prstGeom prst="roundRect">
            <a:avLst/>
          </a:prstGeom>
          <a:solidFill>
            <a:schemeClr val="bg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4000" b="1" dirty="0" smtClean="0">
                <a:solidFill>
                  <a:srgbClr val="002060"/>
                </a:solidFill>
              </a:rPr>
              <a:t>واضحة</a:t>
            </a:r>
            <a:endParaRPr lang="ar-SA" sz="4000" b="1" dirty="0">
              <a:solidFill>
                <a:srgbClr val="002060"/>
              </a:solidFill>
            </a:endParaRPr>
          </a:p>
        </p:txBody>
      </p:sp>
      <p:sp>
        <p:nvSpPr>
          <p:cNvPr id="15" name="مستطيل مستدير الزوايا 14"/>
          <p:cNvSpPr/>
          <p:nvPr/>
        </p:nvSpPr>
        <p:spPr>
          <a:xfrm>
            <a:off x="505500" y="5822844"/>
            <a:ext cx="2880320" cy="720080"/>
          </a:xfrm>
          <a:prstGeom prst="roundRect">
            <a:avLst/>
          </a:prstGeom>
          <a:solidFill>
            <a:schemeClr val="bg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4000" b="1" dirty="0" smtClean="0">
                <a:solidFill>
                  <a:srgbClr val="002060"/>
                </a:solidFill>
              </a:rPr>
              <a:t>منطقية</a:t>
            </a:r>
            <a:endParaRPr lang="ar-SA" sz="40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0051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2" grpId="0" animBg="1"/>
      <p:bldP spid="13" grpId="0" animBg="1"/>
      <p:bldP spid="15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تدفق">
  <a:themeElements>
    <a:clrScheme name="تدفق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تدفق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تدفق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انقلاب">
  <a:themeElements>
    <a:clrScheme name="انقلاب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انقلاب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انقلاب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768</TotalTime>
  <Words>526</Words>
  <Application>Microsoft Office PowerPoint</Application>
  <PresentationFormat>عرض على الشاشة (3:4)‏</PresentationFormat>
  <Paragraphs>108</Paragraphs>
  <Slides>18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2</vt:i4>
      </vt:variant>
      <vt:variant>
        <vt:lpstr>عناوين الشرائح</vt:lpstr>
      </vt:variant>
      <vt:variant>
        <vt:i4>18</vt:i4>
      </vt:variant>
    </vt:vector>
  </HeadingPairs>
  <TitlesOfParts>
    <vt:vector size="20" baseType="lpstr">
      <vt:lpstr>تدفق</vt:lpstr>
      <vt:lpstr>انقلاب</vt:lpstr>
      <vt:lpstr>دورة  التشويق والتأثير في الخطبة ضمن فغاليات معرض كن داعيا 20-29 /1433هـ </vt:lpstr>
      <vt:lpstr>اذكر أسلوبا استخدمته في التشويق ونجحت فيه؟</vt:lpstr>
      <vt:lpstr>عرض تقديمي في PowerPoint</vt:lpstr>
      <vt:lpstr> اذكر أسلوبا استخدمته في التأثير ونجحت فيه؟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الإقناع والتأثير  (الحجة، الأسئلة العقلية، المنطق)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a</dc:creator>
  <cp:lastModifiedBy>a</cp:lastModifiedBy>
  <cp:revision>47</cp:revision>
  <dcterms:created xsi:type="dcterms:W3CDTF">2012-03-09T08:39:16Z</dcterms:created>
  <dcterms:modified xsi:type="dcterms:W3CDTF">2012-03-11T16:41:01Z</dcterms:modified>
</cp:coreProperties>
</file>